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5" r:id="rId40"/>
    <p:sldId id="294" r:id="rId41"/>
    <p:sldId id="296" r:id="rId42"/>
    <p:sldId id="297" r:id="rId43"/>
    <p:sldId id="298" r:id="rId44"/>
    <p:sldId id="299" r:id="rId45"/>
    <p:sldId id="300" r:id="rId46"/>
    <p:sldId id="301" r:id="rId47"/>
    <p:sldId id="302" r:id="rId4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675"/>
    <p:restoredTop sz="84934"/>
  </p:normalViewPr>
  <p:slideViewPr>
    <p:cSldViewPr snapToGrid="0" snapToObjects="1">
      <p:cViewPr varScale="1">
        <p:scale>
          <a:sx n="60" d="100"/>
          <a:sy n="60" d="100"/>
        </p:scale>
        <p:origin x="208" y="10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김 재민" userId="c7615dd0c3fbdd17" providerId="LiveId" clId="{DB936EC3-D90C-A24D-B09A-80B49CBD88FF}"/>
    <pc:docChg chg="modSld">
      <pc:chgData name="김 재민" userId="c7615dd0c3fbdd17" providerId="LiveId" clId="{DB936EC3-D90C-A24D-B09A-80B49CBD88FF}" dt="2019-04-24T11:01:33.535" v="5"/>
      <pc:docMkLst>
        <pc:docMk/>
      </pc:docMkLst>
      <pc:sldChg chg="addSp delSp">
        <pc:chgData name="김 재민" userId="c7615dd0c3fbdd17" providerId="LiveId" clId="{DB936EC3-D90C-A24D-B09A-80B49CBD88FF}" dt="2019-04-24T11:01:33.535" v="5"/>
        <pc:sldMkLst>
          <pc:docMk/>
          <pc:sldMk cId="3924188667" sldId="256"/>
        </pc:sldMkLst>
        <pc:inkChg chg="add del">
          <ac:chgData name="김 재민" userId="c7615dd0c3fbdd17" providerId="LiveId" clId="{DB936EC3-D90C-A24D-B09A-80B49CBD88FF}" dt="2019-04-24T11:00:22.159" v="2"/>
          <ac:inkMkLst>
            <pc:docMk/>
            <pc:sldMk cId="3924188667" sldId="256"/>
            <ac:inkMk id="4" creationId="{154CEE38-3AC8-A440-8799-6C7B12148C21}"/>
          </ac:inkMkLst>
        </pc:inkChg>
        <pc:inkChg chg="add del">
          <ac:chgData name="김 재민" userId="c7615dd0c3fbdd17" providerId="LiveId" clId="{DB936EC3-D90C-A24D-B09A-80B49CBD88FF}" dt="2019-04-24T11:01:33.535" v="5"/>
          <ac:inkMkLst>
            <pc:docMk/>
            <pc:sldMk cId="3924188667" sldId="256"/>
            <ac:inkMk id="5" creationId="{E0F84849-C179-9747-B345-5BA6BCA9E71D}"/>
          </ac:inkMkLst>
        </pc:inkChg>
      </pc:sldChg>
    </pc:docChg>
  </pc:docChgLst>
  <pc:docChgLst>
    <pc:chgData name="김 재민" userId="c7615dd0c3fbdd17" providerId="LiveId" clId="{7942ED13-DFBD-D94D-907C-E8CAA82EC256}"/>
    <pc:docChg chg="custSel addSld delSld modSld">
      <pc:chgData name="김 재민" userId="c7615dd0c3fbdd17" providerId="LiveId" clId="{7942ED13-DFBD-D94D-907C-E8CAA82EC256}" dt="2019-04-21T08:22:23.666" v="11042"/>
      <pc:docMkLst>
        <pc:docMk/>
      </pc:docMkLst>
      <pc:sldChg chg="modSp add">
        <pc:chgData name="김 재민" userId="c7615dd0c3fbdd17" providerId="LiveId" clId="{7942ED13-DFBD-D94D-907C-E8CAA82EC256}" dt="2019-04-21T04:48:57.080" v="726" actId="20577"/>
        <pc:sldMkLst>
          <pc:docMk/>
          <pc:sldMk cId="3041893769" sldId="261"/>
        </pc:sldMkLst>
        <pc:spChg chg="mod">
          <ac:chgData name="김 재민" userId="c7615dd0c3fbdd17" providerId="LiveId" clId="{7942ED13-DFBD-D94D-907C-E8CAA82EC256}" dt="2019-04-21T04:44:27.246" v="1"/>
          <ac:spMkLst>
            <pc:docMk/>
            <pc:sldMk cId="3041893769" sldId="261"/>
            <ac:spMk id="2" creationId="{C565614D-D1F6-7D41-8E31-F915B134C1F2}"/>
          </ac:spMkLst>
        </pc:spChg>
        <pc:spChg chg="mod">
          <ac:chgData name="김 재민" userId="c7615dd0c3fbdd17" providerId="LiveId" clId="{7942ED13-DFBD-D94D-907C-E8CAA82EC256}" dt="2019-04-21T04:48:57.080" v="726" actId="20577"/>
          <ac:spMkLst>
            <pc:docMk/>
            <pc:sldMk cId="3041893769" sldId="261"/>
            <ac:spMk id="3" creationId="{0FF446D4-D4BA-D741-BF63-D7E6EBBB56C5}"/>
          </ac:spMkLst>
        </pc:spChg>
      </pc:sldChg>
      <pc:sldChg chg="addSp delSp modSp add">
        <pc:chgData name="김 재민" userId="c7615dd0c3fbdd17" providerId="LiveId" clId="{7942ED13-DFBD-D94D-907C-E8CAA82EC256}" dt="2019-04-21T05:06:48.120" v="1528" actId="1076"/>
        <pc:sldMkLst>
          <pc:docMk/>
          <pc:sldMk cId="1761927995" sldId="262"/>
        </pc:sldMkLst>
        <pc:spChg chg="mod">
          <ac:chgData name="김 재민" userId="c7615dd0c3fbdd17" providerId="LiveId" clId="{7942ED13-DFBD-D94D-907C-E8CAA82EC256}" dt="2019-04-21T04:54:30.971" v="774" actId="20577"/>
          <ac:spMkLst>
            <pc:docMk/>
            <pc:sldMk cId="1761927995" sldId="262"/>
            <ac:spMk id="2" creationId="{7F6C01E2-204F-244E-969A-979754834E00}"/>
          </ac:spMkLst>
        </pc:spChg>
        <pc:spChg chg="del">
          <ac:chgData name="김 재민" userId="c7615dd0c3fbdd17" providerId="LiveId" clId="{7942ED13-DFBD-D94D-907C-E8CAA82EC256}" dt="2019-04-21T04:54:51.500" v="775"/>
          <ac:spMkLst>
            <pc:docMk/>
            <pc:sldMk cId="1761927995" sldId="262"/>
            <ac:spMk id="3" creationId="{55365F81-1E73-1E44-9BAB-6D012FAA7015}"/>
          </ac:spMkLst>
        </pc:spChg>
        <pc:picChg chg="add mod">
          <ac:chgData name="김 재민" userId="c7615dd0c3fbdd17" providerId="LiveId" clId="{7942ED13-DFBD-D94D-907C-E8CAA82EC256}" dt="2019-04-21T05:06:48.120" v="1528" actId="1076"/>
          <ac:picMkLst>
            <pc:docMk/>
            <pc:sldMk cId="1761927995" sldId="262"/>
            <ac:picMk id="4" creationId="{3FF4D562-9E94-194C-B314-CF7F5D942409}"/>
          </ac:picMkLst>
        </pc:picChg>
      </pc:sldChg>
      <pc:sldChg chg="addSp delSp modSp add">
        <pc:chgData name="김 재민" userId="c7615dd0c3fbdd17" providerId="LiveId" clId="{7942ED13-DFBD-D94D-907C-E8CAA82EC256}" dt="2019-04-21T05:06:39.300" v="1527" actId="1076"/>
        <pc:sldMkLst>
          <pc:docMk/>
          <pc:sldMk cId="1346453895" sldId="263"/>
        </pc:sldMkLst>
        <pc:spChg chg="mod">
          <ac:chgData name="김 재민" userId="c7615dd0c3fbdd17" providerId="LiveId" clId="{7942ED13-DFBD-D94D-907C-E8CAA82EC256}" dt="2019-04-21T04:55:30.486" v="817" actId="20577"/>
          <ac:spMkLst>
            <pc:docMk/>
            <pc:sldMk cId="1346453895" sldId="263"/>
            <ac:spMk id="2" creationId="{A018723B-42FA-CF4D-B8D3-88F634C36E59}"/>
          </ac:spMkLst>
        </pc:spChg>
        <pc:spChg chg="del">
          <ac:chgData name="김 재민" userId="c7615dd0c3fbdd17" providerId="LiveId" clId="{7942ED13-DFBD-D94D-907C-E8CAA82EC256}" dt="2019-04-21T04:55:41.809" v="818"/>
          <ac:spMkLst>
            <pc:docMk/>
            <pc:sldMk cId="1346453895" sldId="263"/>
            <ac:spMk id="3" creationId="{961F2A64-3729-3F49-A7E3-0B412AB862E1}"/>
          </ac:spMkLst>
        </pc:spChg>
        <pc:picChg chg="add mod">
          <ac:chgData name="김 재민" userId="c7615dd0c3fbdd17" providerId="LiveId" clId="{7942ED13-DFBD-D94D-907C-E8CAA82EC256}" dt="2019-04-21T05:06:39.300" v="1527" actId="1076"/>
          <ac:picMkLst>
            <pc:docMk/>
            <pc:sldMk cId="1346453895" sldId="263"/>
            <ac:picMk id="4" creationId="{B35BF2A9-3F75-864C-88A7-AC10FD472C8E}"/>
          </ac:picMkLst>
        </pc:picChg>
      </pc:sldChg>
      <pc:sldChg chg="modSp add">
        <pc:chgData name="김 재민" userId="c7615dd0c3fbdd17" providerId="LiveId" clId="{7942ED13-DFBD-D94D-907C-E8CAA82EC256}" dt="2019-04-21T05:05:37.837" v="1493" actId="20577"/>
        <pc:sldMkLst>
          <pc:docMk/>
          <pc:sldMk cId="1778814552" sldId="264"/>
        </pc:sldMkLst>
        <pc:spChg chg="mod">
          <ac:chgData name="김 재민" userId="c7615dd0c3fbdd17" providerId="LiveId" clId="{7942ED13-DFBD-D94D-907C-E8CAA82EC256}" dt="2019-04-21T05:02:13.201" v="846" actId="20577"/>
          <ac:spMkLst>
            <pc:docMk/>
            <pc:sldMk cId="1778814552" sldId="264"/>
            <ac:spMk id="2" creationId="{B4D2E509-4E39-F043-B4E8-5001AD5A737A}"/>
          </ac:spMkLst>
        </pc:spChg>
        <pc:spChg chg="mod">
          <ac:chgData name="김 재민" userId="c7615dd0c3fbdd17" providerId="LiveId" clId="{7942ED13-DFBD-D94D-907C-E8CAA82EC256}" dt="2019-04-21T05:05:37.837" v="1493" actId="20577"/>
          <ac:spMkLst>
            <pc:docMk/>
            <pc:sldMk cId="1778814552" sldId="264"/>
            <ac:spMk id="3" creationId="{9E138135-A610-AA49-AE40-3621AA298C92}"/>
          </ac:spMkLst>
        </pc:spChg>
      </pc:sldChg>
      <pc:sldChg chg="addSp delSp modSp add">
        <pc:chgData name="김 재민" userId="c7615dd0c3fbdd17" providerId="LiveId" clId="{7942ED13-DFBD-D94D-907C-E8CAA82EC256}" dt="2019-04-21T05:06:23.753" v="1526"/>
        <pc:sldMkLst>
          <pc:docMk/>
          <pc:sldMk cId="1753014919" sldId="265"/>
        </pc:sldMkLst>
        <pc:spChg chg="mod">
          <ac:chgData name="김 재민" userId="c7615dd0c3fbdd17" providerId="LiveId" clId="{7942ED13-DFBD-D94D-907C-E8CAA82EC256}" dt="2019-04-21T05:05:47.542" v="1525" actId="20577"/>
          <ac:spMkLst>
            <pc:docMk/>
            <pc:sldMk cId="1753014919" sldId="265"/>
            <ac:spMk id="2" creationId="{F9B97EDD-A946-3A4F-ACD1-FA73D0258149}"/>
          </ac:spMkLst>
        </pc:spChg>
        <pc:spChg chg="del">
          <ac:chgData name="김 재민" userId="c7615dd0c3fbdd17" providerId="LiveId" clId="{7942ED13-DFBD-D94D-907C-E8CAA82EC256}" dt="2019-04-21T05:06:23.753" v="1526"/>
          <ac:spMkLst>
            <pc:docMk/>
            <pc:sldMk cId="1753014919" sldId="265"/>
            <ac:spMk id="3" creationId="{F92D2B78-C049-2846-96F9-00A703221063}"/>
          </ac:spMkLst>
        </pc:spChg>
        <pc:picChg chg="add mod">
          <ac:chgData name="김 재민" userId="c7615dd0c3fbdd17" providerId="LiveId" clId="{7942ED13-DFBD-D94D-907C-E8CAA82EC256}" dt="2019-04-21T05:06:23.753" v="1526"/>
          <ac:picMkLst>
            <pc:docMk/>
            <pc:sldMk cId="1753014919" sldId="265"/>
            <ac:picMk id="4" creationId="{CF7BE3B7-4972-B742-AA6C-ACA3FEF1FBCE}"/>
          </ac:picMkLst>
        </pc:picChg>
      </pc:sldChg>
      <pc:sldChg chg="addSp delSp modSp add">
        <pc:chgData name="김 재민" userId="c7615dd0c3fbdd17" providerId="LiveId" clId="{7942ED13-DFBD-D94D-907C-E8CAA82EC256}" dt="2019-04-21T05:07:36.825" v="1563"/>
        <pc:sldMkLst>
          <pc:docMk/>
          <pc:sldMk cId="3251150850" sldId="266"/>
        </pc:sldMkLst>
        <pc:spChg chg="mod">
          <ac:chgData name="김 재민" userId="c7615dd0c3fbdd17" providerId="LiveId" clId="{7942ED13-DFBD-D94D-907C-E8CAA82EC256}" dt="2019-04-21T05:07:19.964" v="1560" actId="20577"/>
          <ac:spMkLst>
            <pc:docMk/>
            <pc:sldMk cId="3251150850" sldId="266"/>
            <ac:spMk id="2" creationId="{BE21C29A-0C7B-0949-95C3-B90B1C8909E1}"/>
          </ac:spMkLst>
        </pc:spChg>
        <pc:spChg chg="del">
          <ac:chgData name="김 재민" userId="c7615dd0c3fbdd17" providerId="LiveId" clId="{7942ED13-DFBD-D94D-907C-E8CAA82EC256}" dt="2019-04-21T05:07:36.825" v="1563"/>
          <ac:spMkLst>
            <pc:docMk/>
            <pc:sldMk cId="3251150850" sldId="266"/>
            <ac:spMk id="3" creationId="{B2C6D8D4-FB45-774A-9A6E-A16AEDE7557B}"/>
          </ac:spMkLst>
        </pc:spChg>
        <pc:picChg chg="add del">
          <ac:chgData name="김 재민" userId="c7615dd0c3fbdd17" providerId="LiveId" clId="{7942ED13-DFBD-D94D-907C-E8CAA82EC256}" dt="2019-04-21T05:07:35.597" v="1562" actId="478"/>
          <ac:picMkLst>
            <pc:docMk/>
            <pc:sldMk cId="3251150850" sldId="266"/>
            <ac:picMk id="4" creationId="{1238AEDE-C1EC-C140-AC85-847D0C97C735}"/>
          </ac:picMkLst>
        </pc:picChg>
        <pc:picChg chg="add mod">
          <ac:chgData name="김 재민" userId="c7615dd0c3fbdd17" providerId="LiveId" clId="{7942ED13-DFBD-D94D-907C-E8CAA82EC256}" dt="2019-04-21T05:07:36.825" v="1563"/>
          <ac:picMkLst>
            <pc:docMk/>
            <pc:sldMk cId="3251150850" sldId="266"/>
            <ac:picMk id="5" creationId="{596DE802-3BDA-DE4C-A11C-ECECA6065F5B}"/>
          </ac:picMkLst>
        </pc:picChg>
      </pc:sldChg>
      <pc:sldChg chg="addSp delSp modSp add">
        <pc:chgData name="김 재민" userId="c7615dd0c3fbdd17" providerId="LiveId" clId="{7942ED13-DFBD-D94D-907C-E8CAA82EC256}" dt="2019-04-21T05:10:25.223" v="1643"/>
        <pc:sldMkLst>
          <pc:docMk/>
          <pc:sldMk cId="2361219478" sldId="267"/>
        </pc:sldMkLst>
        <pc:spChg chg="mod">
          <ac:chgData name="김 재민" userId="c7615dd0c3fbdd17" providerId="LiveId" clId="{7942ED13-DFBD-D94D-907C-E8CAA82EC256}" dt="2019-04-21T05:10:13.122" v="1642" actId="20577"/>
          <ac:spMkLst>
            <pc:docMk/>
            <pc:sldMk cId="2361219478" sldId="267"/>
            <ac:spMk id="2" creationId="{BC8BB33F-F8A7-5544-9F78-05CD11021439}"/>
          </ac:spMkLst>
        </pc:spChg>
        <pc:spChg chg="del">
          <ac:chgData name="김 재민" userId="c7615dd0c3fbdd17" providerId="LiveId" clId="{7942ED13-DFBD-D94D-907C-E8CAA82EC256}" dt="2019-04-21T05:10:25.223" v="1643"/>
          <ac:spMkLst>
            <pc:docMk/>
            <pc:sldMk cId="2361219478" sldId="267"/>
            <ac:spMk id="3" creationId="{11544285-A630-E34A-B76C-3EC2EEE7D1B3}"/>
          </ac:spMkLst>
        </pc:spChg>
        <pc:picChg chg="add mod">
          <ac:chgData name="김 재민" userId="c7615dd0c3fbdd17" providerId="LiveId" clId="{7942ED13-DFBD-D94D-907C-E8CAA82EC256}" dt="2019-04-21T05:10:25.223" v="1643"/>
          <ac:picMkLst>
            <pc:docMk/>
            <pc:sldMk cId="2361219478" sldId="267"/>
            <ac:picMk id="4" creationId="{3E4A7E79-9F76-9C44-BEEB-96CB8A3BA63D}"/>
          </ac:picMkLst>
        </pc:picChg>
      </pc:sldChg>
      <pc:sldChg chg="addSp delSp modSp add modNotesTx">
        <pc:chgData name="김 재민" userId="c7615dd0c3fbdd17" providerId="LiveId" clId="{7942ED13-DFBD-D94D-907C-E8CAA82EC256}" dt="2019-04-21T05:12:12.101" v="1748" actId="20577"/>
        <pc:sldMkLst>
          <pc:docMk/>
          <pc:sldMk cId="1707105031" sldId="268"/>
        </pc:sldMkLst>
        <pc:spChg chg="mod">
          <ac:chgData name="김 재민" userId="c7615dd0c3fbdd17" providerId="LiveId" clId="{7942ED13-DFBD-D94D-907C-E8CAA82EC256}" dt="2019-04-21T05:11:28.970" v="1683" actId="20577"/>
          <ac:spMkLst>
            <pc:docMk/>
            <pc:sldMk cId="1707105031" sldId="268"/>
            <ac:spMk id="2" creationId="{D64ED003-679B-2843-8DFC-93B467413C90}"/>
          </ac:spMkLst>
        </pc:spChg>
        <pc:spChg chg="add del">
          <ac:chgData name="김 재민" userId="c7615dd0c3fbdd17" providerId="LiveId" clId="{7942ED13-DFBD-D94D-907C-E8CAA82EC256}" dt="2019-04-21T05:11:41.201" v="1686"/>
          <ac:spMkLst>
            <pc:docMk/>
            <pc:sldMk cId="1707105031" sldId="268"/>
            <ac:spMk id="3" creationId="{2664B31D-B39B-D347-B5F2-478F47089420}"/>
          </ac:spMkLst>
        </pc:spChg>
        <pc:picChg chg="add del mod">
          <ac:chgData name="김 재민" userId="c7615dd0c3fbdd17" providerId="LiveId" clId="{7942ED13-DFBD-D94D-907C-E8CAA82EC256}" dt="2019-04-21T05:11:37.352" v="1685"/>
          <ac:picMkLst>
            <pc:docMk/>
            <pc:sldMk cId="1707105031" sldId="268"/>
            <ac:picMk id="4" creationId="{9121CA1C-9C90-6941-9622-689EFEC5C181}"/>
          </ac:picMkLst>
        </pc:picChg>
        <pc:picChg chg="add mod">
          <ac:chgData name="김 재민" userId="c7615dd0c3fbdd17" providerId="LiveId" clId="{7942ED13-DFBD-D94D-907C-E8CAA82EC256}" dt="2019-04-21T05:11:41.201" v="1686"/>
          <ac:picMkLst>
            <pc:docMk/>
            <pc:sldMk cId="1707105031" sldId="268"/>
            <ac:picMk id="5" creationId="{AE8FDE1C-21A7-FA49-A62B-800FB89081A4}"/>
          </ac:picMkLst>
        </pc:picChg>
      </pc:sldChg>
      <pc:sldChg chg="modSp add modNotesTx">
        <pc:chgData name="김 재민" userId="c7615dd0c3fbdd17" providerId="LiveId" clId="{7942ED13-DFBD-D94D-907C-E8CAA82EC256}" dt="2019-04-21T06:25:12.275" v="4279" actId="20577"/>
        <pc:sldMkLst>
          <pc:docMk/>
          <pc:sldMk cId="4066148571" sldId="269"/>
        </pc:sldMkLst>
        <pc:spChg chg="mod">
          <ac:chgData name="김 재민" userId="c7615dd0c3fbdd17" providerId="LiveId" clId="{7942ED13-DFBD-D94D-907C-E8CAA82EC256}" dt="2019-04-21T05:18:25.575" v="1786" actId="20577"/>
          <ac:spMkLst>
            <pc:docMk/>
            <pc:sldMk cId="4066148571" sldId="269"/>
            <ac:spMk id="2" creationId="{B6B74FD5-A2CE-D940-9623-81E933C93BCF}"/>
          </ac:spMkLst>
        </pc:spChg>
        <pc:spChg chg="mod">
          <ac:chgData name="김 재민" userId="c7615dd0c3fbdd17" providerId="LiveId" clId="{7942ED13-DFBD-D94D-907C-E8CAA82EC256}" dt="2019-04-21T05:24:01.986" v="2397" actId="20577"/>
          <ac:spMkLst>
            <pc:docMk/>
            <pc:sldMk cId="4066148571" sldId="269"/>
            <ac:spMk id="3" creationId="{131AD21F-2600-584E-9716-9D71F179A0AB}"/>
          </ac:spMkLst>
        </pc:spChg>
      </pc:sldChg>
      <pc:sldChg chg="addSp delSp modSp add">
        <pc:chgData name="김 재민" userId="c7615dd0c3fbdd17" providerId="LiveId" clId="{7942ED13-DFBD-D94D-907C-E8CAA82EC256}" dt="2019-04-21T05:56:33.234" v="2442"/>
        <pc:sldMkLst>
          <pc:docMk/>
          <pc:sldMk cId="2360730672" sldId="270"/>
        </pc:sldMkLst>
        <pc:spChg chg="mod">
          <ac:chgData name="김 재민" userId="c7615dd0c3fbdd17" providerId="LiveId" clId="{7942ED13-DFBD-D94D-907C-E8CAA82EC256}" dt="2019-04-21T05:56:16.089" v="2437" actId="20577"/>
          <ac:spMkLst>
            <pc:docMk/>
            <pc:sldMk cId="2360730672" sldId="270"/>
            <ac:spMk id="2" creationId="{D2F953C7-5115-D447-83EC-DAF897B95E15}"/>
          </ac:spMkLst>
        </pc:spChg>
        <pc:spChg chg="add del">
          <ac:chgData name="김 재민" userId="c7615dd0c3fbdd17" providerId="LiveId" clId="{7942ED13-DFBD-D94D-907C-E8CAA82EC256}" dt="2019-04-21T05:56:33.234" v="2442"/>
          <ac:spMkLst>
            <pc:docMk/>
            <pc:sldMk cId="2360730672" sldId="270"/>
            <ac:spMk id="3" creationId="{4894F318-8CBD-EF42-8223-44DBD96AAC57}"/>
          </ac:spMkLst>
        </pc:spChg>
        <pc:picChg chg="add del mod">
          <ac:chgData name="김 재민" userId="c7615dd0c3fbdd17" providerId="LiveId" clId="{7942ED13-DFBD-D94D-907C-E8CAA82EC256}" dt="2019-04-21T05:56:19.189" v="2439"/>
          <ac:picMkLst>
            <pc:docMk/>
            <pc:sldMk cId="2360730672" sldId="270"/>
            <ac:picMk id="4" creationId="{10D48AAD-837D-4845-912E-27E954FCB265}"/>
          </ac:picMkLst>
        </pc:picChg>
        <pc:picChg chg="add del">
          <ac:chgData name="김 재민" userId="c7615dd0c3fbdd17" providerId="LiveId" clId="{7942ED13-DFBD-D94D-907C-E8CAA82EC256}" dt="2019-04-21T05:56:32.185" v="2441"/>
          <ac:picMkLst>
            <pc:docMk/>
            <pc:sldMk cId="2360730672" sldId="270"/>
            <ac:picMk id="5" creationId="{A5B225B8-68E6-B247-B03A-884DDCAA0394}"/>
          </ac:picMkLst>
        </pc:picChg>
        <pc:picChg chg="add mod">
          <ac:chgData name="김 재민" userId="c7615dd0c3fbdd17" providerId="LiveId" clId="{7942ED13-DFBD-D94D-907C-E8CAA82EC256}" dt="2019-04-21T05:56:33.234" v="2442"/>
          <ac:picMkLst>
            <pc:docMk/>
            <pc:sldMk cId="2360730672" sldId="270"/>
            <ac:picMk id="6" creationId="{BA1D0E79-AE40-ED48-84F4-36C8151C4062}"/>
          </ac:picMkLst>
        </pc:picChg>
      </pc:sldChg>
      <pc:sldChg chg="addSp modSp add">
        <pc:chgData name="김 재민" userId="c7615dd0c3fbdd17" providerId="LiveId" clId="{7942ED13-DFBD-D94D-907C-E8CAA82EC256}" dt="2019-04-21T05:57:40.359" v="2721" actId="1076"/>
        <pc:sldMkLst>
          <pc:docMk/>
          <pc:sldMk cId="3869742212" sldId="271"/>
        </pc:sldMkLst>
        <pc:spChg chg="mod">
          <ac:chgData name="김 재민" userId="c7615dd0c3fbdd17" providerId="LiveId" clId="{7942ED13-DFBD-D94D-907C-E8CAA82EC256}" dt="2019-04-21T05:56:48.555" v="2476" actId="20577"/>
          <ac:spMkLst>
            <pc:docMk/>
            <pc:sldMk cId="3869742212" sldId="271"/>
            <ac:spMk id="2" creationId="{024DA178-CE9B-714F-A2BE-2E1C206D7F37}"/>
          </ac:spMkLst>
        </pc:spChg>
        <pc:spChg chg="mod">
          <ac:chgData name="김 재민" userId="c7615dd0c3fbdd17" providerId="LiveId" clId="{7942ED13-DFBD-D94D-907C-E8CAA82EC256}" dt="2019-04-21T05:57:26.955" v="2719" actId="20577"/>
          <ac:spMkLst>
            <pc:docMk/>
            <pc:sldMk cId="3869742212" sldId="271"/>
            <ac:spMk id="3" creationId="{6D164F21-D317-7A4E-B87E-28D67B841FCA}"/>
          </ac:spMkLst>
        </pc:spChg>
        <pc:picChg chg="add mod">
          <ac:chgData name="김 재민" userId="c7615dd0c3fbdd17" providerId="LiveId" clId="{7942ED13-DFBD-D94D-907C-E8CAA82EC256}" dt="2019-04-21T05:57:40.359" v="2721" actId="1076"/>
          <ac:picMkLst>
            <pc:docMk/>
            <pc:sldMk cId="3869742212" sldId="271"/>
            <ac:picMk id="4" creationId="{7CA1F908-AFDD-484E-951F-41C25F2AEF90}"/>
          </ac:picMkLst>
        </pc:picChg>
      </pc:sldChg>
      <pc:sldChg chg="addSp delSp modSp add">
        <pc:chgData name="김 재민" userId="c7615dd0c3fbdd17" providerId="LiveId" clId="{7942ED13-DFBD-D94D-907C-E8CAA82EC256}" dt="2019-04-21T05:57:59.726" v="2756"/>
        <pc:sldMkLst>
          <pc:docMk/>
          <pc:sldMk cId="3216903273" sldId="272"/>
        </pc:sldMkLst>
        <pc:spChg chg="mod">
          <ac:chgData name="김 재민" userId="c7615dd0c3fbdd17" providerId="LiveId" clId="{7942ED13-DFBD-D94D-907C-E8CAA82EC256}" dt="2019-04-21T05:57:58.489" v="2755" actId="20577"/>
          <ac:spMkLst>
            <pc:docMk/>
            <pc:sldMk cId="3216903273" sldId="272"/>
            <ac:spMk id="2" creationId="{95D5D8C4-4E6E-3248-B4F7-D229295F5527}"/>
          </ac:spMkLst>
        </pc:spChg>
        <pc:spChg chg="del">
          <ac:chgData name="김 재민" userId="c7615dd0c3fbdd17" providerId="LiveId" clId="{7942ED13-DFBD-D94D-907C-E8CAA82EC256}" dt="2019-04-21T05:57:59.726" v="2756"/>
          <ac:spMkLst>
            <pc:docMk/>
            <pc:sldMk cId="3216903273" sldId="272"/>
            <ac:spMk id="3" creationId="{C64D3A65-2BF6-3F4E-9656-453A0CF80A98}"/>
          </ac:spMkLst>
        </pc:spChg>
        <pc:picChg chg="add mod">
          <ac:chgData name="김 재민" userId="c7615dd0c3fbdd17" providerId="LiveId" clId="{7942ED13-DFBD-D94D-907C-E8CAA82EC256}" dt="2019-04-21T05:57:59.726" v="2756"/>
          <ac:picMkLst>
            <pc:docMk/>
            <pc:sldMk cId="3216903273" sldId="272"/>
            <ac:picMk id="4" creationId="{A3F8995E-C2C3-2848-A8A6-0A8ACB326ECE}"/>
          </ac:picMkLst>
        </pc:picChg>
      </pc:sldChg>
      <pc:sldChg chg="addSp delSp modSp add">
        <pc:chgData name="김 재민" userId="c7615dd0c3fbdd17" providerId="LiveId" clId="{7942ED13-DFBD-D94D-907C-E8CAA82EC256}" dt="2019-04-21T06:05:29.809" v="2819"/>
        <pc:sldMkLst>
          <pc:docMk/>
          <pc:sldMk cId="1907803477" sldId="273"/>
        </pc:sldMkLst>
        <pc:spChg chg="mod">
          <ac:chgData name="김 재민" userId="c7615dd0c3fbdd17" providerId="LiveId" clId="{7942ED13-DFBD-D94D-907C-E8CAA82EC256}" dt="2019-04-21T06:05:17.593" v="2818" actId="20577"/>
          <ac:spMkLst>
            <pc:docMk/>
            <pc:sldMk cId="1907803477" sldId="273"/>
            <ac:spMk id="2" creationId="{43B1DAC0-4E76-314D-84F3-DDA8310E3B1E}"/>
          </ac:spMkLst>
        </pc:spChg>
        <pc:spChg chg="del">
          <ac:chgData name="김 재민" userId="c7615dd0c3fbdd17" providerId="LiveId" clId="{7942ED13-DFBD-D94D-907C-E8CAA82EC256}" dt="2019-04-21T06:05:29.809" v="2819"/>
          <ac:spMkLst>
            <pc:docMk/>
            <pc:sldMk cId="1907803477" sldId="273"/>
            <ac:spMk id="3" creationId="{95FFE7AF-73F9-3F40-B9EF-E76E37EDE50B}"/>
          </ac:spMkLst>
        </pc:spChg>
        <pc:picChg chg="add mod">
          <ac:chgData name="김 재민" userId="c7615dd0c3fbdd17" providerId="LiveId" clId="{7942ED13-DFBD-D94D-907C-E8CAA82EC256}" dt="2019-04-21T06:05:29.809" v="2819"/>
          <ac:picMkLst>
            <pc:docMk/>
            <pc:sldMk cId="1907803477" sldId="273"/>
            <ac:picMk id="4" creationId="{83E69843-BBD9-A44B-8DCD-E2BBFF4630E4}"/>
          </ac:picMkLst>
        </pc:picChg>
      </pc:sldChg>
      <pc:sldChg chg="addSp delSp modSp add">
        <pc:chgData name="김 재민" userId="c7615dd0c3fbdd17" providerId="LiveId" clId="{7942ED13-DFBD-D94D-907C-E8CAA82EC256}" dt="2019-04-21T06:05:48.107" v="2876"/>
        <pc:sldMkLst>
          <pc:docMk/>
          <pc:sldMk cId="3241905887" sldId="274"/>
        </pc:sldMkLst>
        <pc:spChg chg="mod">
          <ac:chgData name="김 재민" userId="c7615dd0c3fbdd17" providerId="LiveId" clId="{7942ED13-DFBD-D94D-907C-E8CAA82EC256}" dt="2019-04-21T06:05:38.604" v="2875" actId="20577"/>
          <ac:spMkLst>
            <pc:docMk/>
            <pc:sldMk cId="3241905887" sldId="274"/>
            <ac:spMk id="2" creationId="{04689D6D-17C1-8248-9E16-8987591CA1BC}"/>
          </ac:spMkLst>
        </pc:spChg>
        <pc:spChg chg="del">
          <ac:chgData name="김 재민" userId="c7615dd0c3fbdd17" providerId="LiveId" clId="{7942ED13-DFBD-D94D-907C-E8CAA82EC256}" dt="2019-04-21T06:05:48.107" v="2876"/>
          <ac:spMkLst>
            <pc:docMk/>
            <pc:sldMk cId="3241905887" sldId="274"/>
            <ac:spMk id="3" creationId="{6321D369-5AC2-524E-905F-BFDC9049193E}"/>
          </ac:spMkLst>
        </pc:spChg>
        <pc:picChg chg="add mod">
          <ac:chgData name="김 재민" userId="c7615dd0c3fbdd17" providerId="LiveId" clId="{7942ED13-DFBD-D94D-907C-E8CAA82EC256}" dt="2019-04-21T06:05:48.107" v="2876"/>
          <ac:picMkLst>
            <pc:docMk/>
            <pc:sldMk cId="3241905887" sldId="274"/>
            <ac:picMk id="4" creationId="{01B6CF04-CC94-3542-A1DF-521698A4B323}"/>
          </ac:picMkLst>
        </pc:picChg>
      </pc:sldChg>
      <pc:sldChg chg="modSp add">
        <pc:chgData name="김 재민" userId="c7615dd0c3fbdd17" providerId="LiveId" clId="{7942ED13-DFBD-D94D-907C-E8CAA82EC256}" dt="2019-04-21T06:16:39.430" v="3436" actId="20577"/>
        <pc:sldMkLst>
          <pc:docMk/>
          <pc:sldMk cId="2138803754" sldId="275"/>
        </pc:sldMkLst>
        <pc:spChg chg="mod">
          <ac:chgData name="김 재민" userId="c7615dd0c3fbdd17" providerId="LiveId" clId="{7942ED13-DFBD-D94D-907C-E8CAA82EC256}" dt="2019-04-21T06:07:35.541" v="2920" actId="20577"/>
          <ac:spMkLst>
            <pc:docMk/>
            <pc:sldMk cId="2138803754" sldId="275"/>
            <ac:spMk id="2" creationId="{D73B6FD0-58BD-5445-AAE6-9EEE88E1372A}"/>
          </ac:spMkLst>
        </pc:spChg>
        <pc:spChg chg="mod">
          <ac:chgData name="김 재민" userId="c7615dd0c3fbdd17" providerId="LiveId" clId="{7942ED13-DFBD-D94D-907C-E8CAA82EC256}" dt="2019-04-21T06:16:39.430" v="3436" actId="20577"/>
          <ac:spMkLst>
            <pc:docMk/>
            <pc:sldMk cId="2138803754" sldId="275"/>
            <ac:spMk id="3" creationId="{FCCC864D-5A4D-5E47-91A5-A0D307338F92}"/>
          </ac:spMkLst>
        </pc:spChg>
      </pc:sldChg>
      <pc:sldChg chg="modSp add">
        <pc:chgData name="김 재민" userId="c7615dd0c3fbdd17" providerId="LiveId" clId="{7942ED13-DFBD-D94D-907C-E8CAA82EC256}" dt="2019-04-21T06:26:28.850" v="4587" actId="20577"/>
        <pc:sldMkLst>
          <pc:docMk/>
          <pc:sldMk cId="2276937784" sldId="276"/>
        </pc:sldMkLst>
        <pc:spChg chg="mod">
          <ac:chgData name="김 재민" userId="c7615dd0c3fbdd17" providerId="LiveId" clId="{7942ED13-DFBD-D94D-907C-E8CAA82EC256}" dt="2019-04-21T06:26:03.432" v="4340" actId="20577"/>
          <ac:spMkLst>
            <pc:docMk/>
            <pc:sldMk cId="2276937784" sldId="276"/>
            <ac:spMk id="2" creationId="{B559CCBD-0456-F044-9A7F-60EE32E2B0A0}"/>
          </ac:spMkLst>
        </pc:spChg>
        <pc:spChg chg="mod">
          <ac:chgData name="김 재민" userId="c7615dd0c3fbdd17" providerId="LiveId" clId="{7942ED13-DFBD-D94D-907C-E8CAA82EC256}" dt="2019-04-21T06:26:28.850" v="4587" actId="20577"/>
          <ac:spMkLst>
            <pc:docMk/>
            <pc:sldMk cId="2276937784" sldId="276"/>
            <ac:spMk id="3" creationId="{2F78CB6B-BA17-D146-B106-181A19689713}"/>
          </ac:spMkLst>
        </pc:spChg>
      </pc:sldChg>
      <pc:sldChg chg="modSp add">
        <pc:chgData name="김 재민" userId="c7615dd0c3fbdd17" providerId="LiveId" clId="{7942ED13-DFBD-D94D-907C-E8CAA82EC256}" dt="2019-04-21T06:42:48.290" v="5391" actId="20577"/>
        <pc:sldMkLst>
          <pc:docMk/>
          <pc:sldMk cId="185179987" sldId="277"/>
        </pc:sldMkLst>
        <pc:spChg chg="mod">
          <ac:chgData name="김 재민" userId="c7615dd0c3fbdd17" providerId="LiveId" clId="{7942ED13-DFBD-D94D-907C-E8CAA82EC256}" dt="2019-04-21T06:29:19.146" v="4616" actId="20577"/>
          <ac:spMkLst>
            <pc:docMk/>
            <pc:sldMk cId="185179987" sldId="277"/>
            <ac:spMk id="2" creationId="{18AB06C8-269F-8446-8AB4-6F855F259A6C}"/>
          </ac:spMkLst>
        </pc:spChg>
        <pc:spChg chg="mod">
          <ac:chgData name="김 재민" userId="c7615dd0c3fbdd17" providerId="LiveId" clId="{7942ED13-DFBD-D94D-907C-E8CAA82EC256}" dt="2019-04-21T06:42:48.290" v="5391" actId="20577"/>
          <ac:spMkLst>
            <pc:docMk/>
            <pc:sldMk cId="185179987" sldId="277"/>
            <ac:spMk id="3" creationId="{1F3EE5AF-4E3B-8048-8611-10136EDE6B60}"/>
          </ac:spMkLst>
        </pc:spChg>
      </pc:sldChg>
      <pc:sldChg chg="addSp delSp modSp add">
        <pc:chgData name="김 재민" userId="c7615dd0c3fbdd17" providerId="LiveId" clId="{7942ED13-DFBD-D94D-907C-E8CAA82EC256}" dt="2019-04-21T07:00:32.124" v="5399"/>
        <pc:sldMkLst>
          <pc:docMk/>
          <pc:sldMk cId="1472425038" sldId="278"/>
        </pc:sldMkLst>
        <pc:spChg chg="mod">
          <ac:chgData name="김 재민" userId="c7615dd0c3fbdd17" providerId="LiveId" clId="{7942ED13-DFBD-D94D-907C-E8CAA82EC256}" dt="2019-04-21T06:59:30.026" v="5398" actId="20577"/>
          <ac:spMkLst>
            <pc:docMk/>
            <pc:sldMk cId="1472425038" sldId="278"/>
            <ac:spMk id="2" creationId="{884A1D3D-F533-684F-B06B-34DA27DA84AA}"/>
          </ac:spMkLst>
        </pc:spChg>
        <pc:spChg chg="del">
          <ac:chgData name="김 재민" userId="c7615dd0c3fbdd17" providerId="LiveId" clId="{7942ED13-DFBD-D94D-907C-E8CAA82EC256}" dt="2019-04-21T07:00:32.124" v="5399"/>
          <ac:spMkLst>
            <pc:docMk/>
            <pc:sldMk cId="1472425038" sldId="278"/>
            <ac:spMk id="3" creationId="{12AD46BD-2B60-B14B-8A17-554CFD9A8A94}"/>
          </ac:spMkLst>
        </pc:spChg>
        <pc:picChg chg="add mod">
          <ac:chgData name="김 재민" userId="c7615dd0c3fbdd17" providerId="LiveId" clId="{7942ED13-DFBD-D94D-907C-E8CAA82EC256}" dt="2019-04-21T07:00:32.124" v="5399"/>
          <ac:picMkLst>
            <pc:docMk/>
            <pc:sldMk cId="1472425038" sldId="278"/>
            <ac:picMk id="4" creationId="{DEAF1993-3523-0E43-AF2C-30E77551D39C}"/>
          </ac:picMkLst>
        </pc:picChg>
      </pc:sldChg>
      <pc:sldChg chg="addSp delSp modSp add">
        <pc:chgData name="김 재민" userId="c7615dd0c3fbdd17" providerId="LiveId" clId="{7942ED13-DFBD-D94D-907C-E8CAA82EC256}" dt="2019-04-21T07:00:52.045" v="5407"/>
        <pc:sldMkLst>
          <pc:docMk/>
          <pc:sldMk cId="539380159" sldId="279"/>
        </pc:sldMkLst>
        <pc:spChg chg="mod">
          <ac:chgData name="김 재민" userId="c7615dd0c3fbdd17" providerId="LiveId" clId="{7942ED13-DFBD-D94D-907C-E8CAA82EC256}" dt="2019-04-21T07:00:39.022" v="5406" actId="20577"/>
          <ac:spMkLst>
            <pc:docMk/>
            <pc:sldMk cId="539380159" sldId="279"/>
            <ac:spMk id="2" creationId="{2EF48CB2-7D5E-CF4C-8601-4539C6B3771D}"/>
          </ac:spMkLst>
        </pc:spChg>
        <pc:spChg chg="del">
          <ac:chgData name="김 재민" userId="c7615dd0c3fbdd17" providerId="LiveId" clId="{7942ED13-DFBD-D94D-907C-E8CAA82EC256}" dt="2019-04-21T07:00:52.045" v="5407"/>
          <ac:spMkLst>
            <pc:docMk/>
            <pc:sldMk cId="539380159" sldId="279"/>
            <ac:spMk id="3" creationId="{374C2C39-9E99-514B-95BD-998DEE33F683}"/>
          </ac:spMkLst>
        </pc:spChg>
        <pc:picChg chg="add mod">
          <ac:chgData name="김 재민" userId="c7615dd0c3fbdd17" providerId="LiveId" clId="{7942ED13-DFBD-D94D-907C-E8CAA82EC256}" dt="2019-04-21T07:00:52.045" v="5407"/>
          <ac:picMkLst>
            <pc:docMk/>
            <pc:sldMk cId="539380159" sldId="279"/>
            <ac:picMk id="4" creationId="{D4A66D3A-2402-E144-898C-50E9D3E31DD6}"/>
          </ac:picMkLst>
        </pc:picChg>
      </pc:sldChg>
      <pc:sldChg chg="addSp delSp modSp add">
        <pc:chgData name="김 재민" userId="c7615dd0c3fbdd17" providerId="LiveId" clId="{7942ED13-DFBD-D94D-907C-E8CAA82EC256}" dt="2019-04-21T07:01:08" v="5415"/>
        <pc:sldMkLst>
          <pc:docMk/>
          <pc:sldMk cId="2846130208" sldId="280"/>
        </pc:sldMkLst>
        <pc:spChg chg="mod">
          <ac:chgData name="김 재민" userId="c7615dd0c3fbdd17" providerId="LiveId" clId="{7942ED13-DFBD-D94D-907C-E8CAA82EC256}" dt="2019-04-21T07:00:56.910" v="5414" actId="20577"/>
          <ac:spMkLst>
            <pc:docMk/>
            <pc:sldMk cId="2846130208" sldId="280"/>
            <ac:spMk id="2" creationId="{7FA0580C-D030-564D-B711-0CE7B4908078}"/>
          </ac:spMkLst>
        </pc:spChg>
        <pc:spChg chg="del">
          <ac:chgData name="김 재민" userId="c7615dd0c3fbdd17" providerId="LiveId" clId="{7942ED13-DFBD-D94D-907C-E8CAA82EC256}" dt="2019-04-21T07:01:08" v="5415"/>
          <ac:spMkLst>
            <pc:docMk/>
            <pc:sldMk cId="2846130208" sldId="280"/>
            <ac:spMk id="3" creationId="{9A8B66FA-5566-E14F-B852-282E154DA9D9}"/>
          </ac:spMkLst>
        </pc:spChg>
        <pc:picChg chg="add mod">
          <ac:chgData name="김 재민" userId="c7615dd0c3fbdd17" providerId="LiveId" clId="{7942ED13-DFBD-D94D-907C-E8CAA82EC256}" dt="2019-04-21T07:01:08" v="5415"/>
          <ac:picMkLst>
            <pc:docMk/>
            <pc:sldMk cId="2846130208" sldId="280"/>
            <ac:picMk id="4" creationId="{794AC220-038E-3448-B129-39B72862CE01}"/>
          </ac:picMkLst>
        </pc:picChg>
      </pc:sldChg>
      <pc:sldChg chg="addSp delSp modSp add">
        <pc:chgData name="김 재민" userId="c7615dd0c3fbdd17" providerId="LiveId" clId="{7942ED13-DFBD-D94D-907C-E8CAA82EC256}" dt="2019-04-21T07:01:33.050" v="5423"/>
        <pc:sldMkLst>
          <pc:docMk/>
          <pc:sldMk cId="2675256133" sldId="281"/>
        </pc:sldMkLst>
        <pc:spChg chg="mod">
          <ac:chgData name="김 재민" userId="c7615dd0c3fbdd17" providerId="LiveId" clId="{7942ED13-DFBD-D94D-907C-E8CAA82EC256}" dt="2019-04-21T07:01:22.510" v="5422" actId="20577"/>
          <ac:spMkLst>
            <pc:docMk/>
            <pc:sldMk cId="2675256133" sldId="281"/>
            <ac:spMk id="2" creationId="{E8752879-9470-C649-B055-D1DF7E2E1FC1}"/>
          </ac:spMkLst>
        </pc:spChg>
        <pc:spChg chg="del">
          <ac:chgData name="김 재민" userId="c7615dd0c3fbdd17" providerId="LiveId" clId="{7942ED13-DFBD-D94D-907C-E8CAA82EC256}" dt="2019-04-21T07:01:33.050" v="5423"/>
          <ac:spMkLst>
            <pc:docMk/>
            <pc:sldMk cId="2675256133" sldId="281"/>
            <ac:spMk id="3" creationId="{7CE8D347-EB21-7144-94A5-06133C6C9AE7}"/>
          </ac:spMkLst>
        </pc:spChg>
        <pc:picChg chg="add mod">
          <ac:chgData name="김 재민" userId="c7615dd0c3fbdd17" providerId="LiveId" clId="{7942ED13-DFBD-D94D-907C-E8CAA82EC256}" dt="2019-04-21T07:01:33.050" v="5423"/>
          <ac:picMkLst>
            <pc:docMk/>
            <pc:sldMk cId="2675256133" sldId="281"/>
            <ac:picMk id="4" creationId="{5285F0BA-3D32-5447-A7A8-4F6EC6DFE558}"/>
          </ac:picMkLst>
        </pc:picChg>
      </pc:sldChg>
      <pc:sldChg chg="addSp delSp modSp add">
        <pc:chgData name="김 재민" userId="c7615dd0c3fbdd17" providerId="LiveId" clId="{7942ED13-DFBD-D94D-907C-E8CAA82EC256}" dt="2019-04-21T07:01:51.055" v="5431"/>
        <pc:sldMkLst>
          <pc:docMk/>
          <pc:sldMk cId="2510298439" sldId="282"/>
        </pc:sldMkLst>
        <pc:spChg chg="mod">
          <ac:chgData name="김 재민" userId="c7615dd0c3fbdd17" providerId="LiveId" clId="{7942ED13-DFBD-D94D-907C-E8CAA82EC256}" dt="2019-04-21T07:01:49.786" v="5430" actId="20577"/>
          <ac:spMkLst>
            <pc:docMk/>
            <pc:sldMk cId="2510298439" sldId="282"/>
            <ac:spMk id="2" creationId="{1CC04F96-DC93-6A4E-B430-F5C1C8AAAF62}"/>
          </ac:spMkLst>
        </pc:spChg>
        <pc:spChg chg="del">
          <ac:chgData name="김 재민" userId="c7615dd0c3fbdd17" providerId="LiveId" clId="{7942ED13-DFBD-D94D-907C-E8CAA82EC256}" dt="2019-04-21T07:01:51.055" v="5431"/>
          <ac:spMkLst>
            <pc:docMk/>
            <pc:sldMk cId="2510298439" sldId="282"/>
            <ac:spMk id="3" creationId="{B7DDF960-02F0-4040-B3E7-95C34E0601DF}"/>
          </ac:spMkLst>
        </pc:spChg>
        <pc:picChg chg="add mod">
          <ac:chgData name="김 재민" userId="c7615dd0c3fbdd17" providerId="LiveId" clId="{7942ED13-DFBD-D94D-907C-E8CAA82EC256}" dt="2019-04-21T07:01:51.055" v="5431"/>
          <ac:picMkLst>
            <pc:docMk/>
            <pc:sldMk cId="2510298439" sldId="282"/>
            <ac:picMk id="4" creationId="{51CC5C0C-010A-7F44-99EE-3C35278D98C0}"/>
          </ac:picMkLst>
        </pc:picChg>
      </pc:sldChg>
      <pc:sldChg chg="addSp delSp modSp add">
        <pc:chgData name="김 재민" userId="c7615dd0c3fbdd17" providerId="LiveId" clId="{7942ED13-DFBD-D94D-907C-E8CAA82EC256}" dt="2019-04-21T07:02:08.235" v="5443"/>
        <pc:sldMkLst>
          <pc:docMk/>
          <pc:sldMk cId="3242048558" sldId="283"/>
        </pc:sldMkLst>
        <pc:spChg chg="mod">
          <ac:chgData name="김 재민" userId="c7615dd0c3fbdd17" providerId="LiveId" clId="{7942ED13-DFBD-D94D-907C-E8CAA82EC256}" dt="2019-04-21T07:01:57.661" v="5442" actId="20577"/>
          <ac:spMkLst>
            <pc:docMk/>
            <pc:sldMk cId="3242048558" sldId="283"/>
            <ac:spMk id="2" creationId="{41BAFFED-812D-4740-B3F9-72DAA94E7688}"/>
          </ac:spMkLst>
        </pc:spChg>
        <pc:spChg chg="del">
          <ac:chgData name="김 재민" userId="c7615dd0c3fbdd17" providerId="LiveId" clId="{7942ED13-DFBD-D94D-907C-E8CAA82EC256}" dt="2019-04-21T07:02:08.235" v="5443"/>
          <ac:spMkLst>
            <pc:docMk/>
            <pc:sldMk cId="3242048558" sldId="283"/>
            <ac:spMk id="3" creationId="{3AB887EE-8E13-634D-BB6E-79B201EAFA1D}"/>
          </ac:spMkLst>
        </pc:spChg>
        <pc:picChg chg="add mod">
          <ac:chgData name="김 재민" userId="c7615dd0c3fbdd17" providerId="LiveId" clId="{7942ED13-DFBD-D94D-907C-E8CAA82EC256}" dt="2019-04-21T07:02:08.235" v="5443"/>
          <ac:picMkLst>
            <pc:docMk/>
            <pc:sldMk cId="3242048558" sldId="283"/>
            <ac:picMk id="4" creationId="{489F8877-279B-BC4A-83C9-2D420D1F51E2}"/>
          </ac:picMkLst>
        </pc:picChg>
      </pc:sldChg>
      <pc:sldChg chg="addSp delSp modSp add">
        <pc:chgData name="김 재민" userId="c7615dd0c3fbdd17" providerId="LiveId" clId="{7942ED13-DFBD-D94D-907C-E8CAA82EC256}" dt="2019-04-21T07:02:29.167" v="5451"/>
        <pc:sldMkLst>
          <pc:docMk/>
          <pc:sldMk cId="1744002793" sldId="284"/>
        </pc:sldMkLst>
        <pc:spChg chg="mod">
          <ac:chgData name="김 재민" userId="c7615dd0c3fbdd17" providerId="LiveId" clId="{7942ED13-DFBD-D94D-907C-E8CAA82EC256}" dt="2019-04-21T07:02:27.866" v="5450" actId="20577"/>
          <ac:spMkLst>
            <pc:docMk/>
            <pc:sldMk cId="1744002793" sldId="284"/>
            <ac:spMk id="2" creationId="{22290053-E8AA-3F41-9812-45FD7E405007}"/>
          </ac:spMkLst>
        </pc:spChg>
        <pc:spChg chg="del">
          <ac:chgData name="김 재민" userId="c7615dd0c3fbdd17" providerId="LiveId" clId="{7942ED13-DFBD-D94D-907C-E8CAA82EC256}" dt="2019-04-21T07:02:29.167" v="5451"/>
          <ac:spMkLst>
            <pc:docMk/>
            <pc:sldMk cId="1744002793" sldId="284"/>
            <ac:spMk id="3" creationId="{FC47F87E-9CD6-8B4B-B682-CB3495CA20C1}"/>
          </ac:spMkLst>
        </pc:spChg>
        <pc:picChg chg="add mod">
          <ac:chgData name="김 재민" userId="c7615dd0c3fbdd17" providerId="LiveId" clId="{7942ED13-DFBD-D94D-907C-E8CAA82EC256}" dt="2019-04-21T07:02:29.167" v="5451"/>
          <ac:picMkLst>
            <pc:docMk/>
            <pc:sldMk cId="1744002793" sldId="284"/>
            <ac:picMk id="4" creationId="{DA12FA24-F311-2445-AB81-0FDE20941090}"/>
          </ac:picMkLst>
        </pc:picChg>
      </pc:sldChg>
      <pc:sldChg chg="addSp delSp modSp add">
        <pc:chgData name="김 재민" userId="c7615dd0c3fbdd17" providerId="LiveId" clId="{7942ED13-DFBD-D94D-907C-E8CAA82EC256}" dt="2019-04-21T07:02:51.911" v="5459"/>
        <pc:sldMkLst>
          <pc:docMk/>
          <pc:sldMk cId="1765369229" sldId="285"/>
        </pc:sldMkLst>
        <pc:spChg chg="mod">
          <ac:chgData name="김 재민" userId="c7615dd0c3fbdd17" providerId="LiveId" clId="{7942ED13-DFBD-D94D-907C-E8CAA82EC256}" dt="2019-04-21T07:02:49.948" v="5458" actId="20577"/>
          <ac:spMkLst>
            <pc:docMk/>
            <pc:sldMk cId="1765369229" sldId="285"/>
            <ac:spMk id="2" creationId="{A3663BF0-3972-E146-B99D-798B3B612121}"/>
          </ac:spMkLst>
        </pc:spChg>
        <pc:spChg chg="del">
          <ac:chgData name="김 재민" userId="c7615dd0c3fbdd17" providerId="LiveId" clId="{7942ED13-DFBD-D94D-907C-E8CAA82EC256}" dt="2019-04-21T07:02:51.911" v="5459"/>
          <ac:spMkLst>
            <pc:docMk/>
            <pc:sldMk cId="1765369229" sldId="285"/>
            <ac:spMk id="3" creationId="{B95D5491-A1A3-2C4E-A94D-C5FA3340B14D}"/>
          </ac:spMkLst>
        </pc:spChg>
        <pc:picChg chg="add mod">
          <ac:chgData name="김 재민" userId="c7615dd0c3fbdd17" providerId="LiveId" clId="{7942ED13-DFBD-D94D-907C-E8CAA82EC256}" dt="2019-04-21T07:02:51.911" v="5459"/>
          <ac:picMkLst>
            <pc:docMk/>
            <pc:sldMk cId="1765369229" sldId="285"/>
            <ac:picMk id="4" creationId="{63A1613E-063C-7F46-94E5-D74DC8036697}"/>
          </ac:picMkLst>
        </pc:picChg>
      </pc:sldChg>
      <pc:sldChg chg="modSp add">
        <pc:chgData name="김 재민" userId="c7615dd0c3fbdd17" providerId="LiveId" clId="{7942ED13-DFBD-D94D-907C-E8CAA82EC256}" dt="2019-04-21T07:06:55.289" v="6158" actId="20577"/>
        <pc:sldMkLst>
          <pc:docMk/>
          <pc:sldMk cId="1492265662" sldId="286"/>
        </pc:sldMkLst>
        <pc:spChg chg="mod">
          <ac:chgData name="김 재민" userId="c7615dd0c3fbdd17" providerId="LiveId" clId="{7942ED13-DFBD-D94D-907C-E8CAA82EC256}" dt="2019-04-21T07:03:07.037" v="5526" actId="20577"/>
          <ac:spMkLst>
            <pc:docMk/>
            <pc:sldMk cId="1492265662" sldId="286"/>
            <ac:spMk id="2" creationId="{85330A4D-11C1-A544-9D32-41E9C392BB1A}"/>
          </ac:spMkLst>
        </pc:spChg>
        <pc:spChg chg="mod">
          <ac:chgData name="김 재민" userId="c7615dd0c3fbdd17" providerId="LiveId" clId="{7942ED13-DFBD-D94D-907C-E8CAA82EC256}" dt="2019-04-21T07:06:55.289" v="6158" actId="20577"/>
          <ac:spMkLst>
            <pc:docMk/>
            <pc:sldMk cId="1492265662" sldId="286"/>
            <ac:spMk id="3" creationId="{0276A771-124B-8A4B-9376-CD3E0DB0A18C}"/>
          </ac:spMkLst>
        </pc:spChg>
      </pc:sldChg>
      <pc:sldChg chg="addSp modSp add">
        <pc:chgData name="김 재민" userId="c7615dd0c3fbdd17" providerId="LiveId" clId="{7942ED13-DFBD-D94D-907C-E8CAA82EC256}" dt="2019-04-21T07:13:23.817" v="6343" actId="1076"/>
        <pc:sldMkLst>
          <pc:docMk/>
          <pc:sldMk cId="383152786" sldId="287"/>
        </pc:sldMkLst>
        <pc:spChg chg="mod">
          <ac:chgData name="김 재민" userId="c7615dd0c3fbdd17" providerId="LiveId" clId="{7942ED13-DFBD-D94D-907C-E8CAA82EC256}" dt="2019-04-21T07:08:03.440" v="6202" actId="20577"/>
          <ac:spMkLst>
            <pc:docMk/>
            <pc:sldMk cId="383152786" sldId="287"/>
            <ac:spMk id="2" creationId="{EA373E03-AB21-D845-90DE-7538DEA0AD66}"/>
          </ac:spMkLst>
        </pc:spChg>
        <pc:spChg chg="mod">
          <ac:chgData name="김 재민" userId="c7615dd0c3fbdd17" providerId="LiveId" clId="{7942ED13-DFBD-D94D-907C-E8CAA82EC256}" dt="2019-04-21T07:08:27.454" v="6341" actId="20577"/>
          <ac:spMkLst>
            <pc:docMk/>
            <pc:sldMk cId="383152786" sldId="287"/>
            <ac:spMk id="3" creationId="{762B965B-FB94-994E-8FF0-DD2F99C0957E}"/>
          </ac:spMkLst>
        </pc:spChg>
        <pc:picChg chg="add mod">
          <ac:chgData name="김 재민" userId="c7615dd0c3fbdd17" providerId="LiveId" clId="{7942ED13-DFBD-D94D-907C-E8CAA82EC256}" dt="2019-04-21T07:13:23.817" v="6343" actId="1076"/>
          <ac:picMkLst>
            <pc:docMk/>
            <pc:sldMk cId="383152786" sldId="287"/>
            <ac:picMk id="4" creationId="{7F28C1FF-51C9-3847-BF4E-3322FA469912}"/>
          </ac:picMkLst>
        </pc:picChg>
      </pc:sldChg>
      <pc:sldChg chg="addSp delSp modSp add modNotesTx">
        <pc:chgData name="김 재민" userId="c7615dd0c3fbdd17" providerId="LiveId" clId="{7942ED13-DFBD-D94D-907C-E8CAA82EC256}" dt="2019-04-21T07:22:36.451" v="6722" actId="20577"/>
        <pc:sldMkLst>
          <pc:docMk/>
          <pc:sldMk cId="2720351838" sldId="288"/>
        </pc:sldMkLst>
        <pc:spChg chg="mod">
          <ac:chgData name="김 재민" userId="c7615dd0c3fbdd17" providerId="LiveId" clId="{7942ED13-DFBD-D94D-907C-E8CAA82EC256}" dt="2019-04-21T07:14:32.577" v="6385" actId="20577"/>
          <ac:spMkLst>
            <pc:docMk/>
            <pc:sldMk cId="2720351838" sldId="288"/>
            <ac:spMk id="2" creationId="{EA1FA523-68F7-8543-BC5A-08F6918BD53F}"/>
          </ac:spMkLst>
        </pc:spChg>
        <pc:spChg chg="del">
          <ac:chgData name="김 재민" userId="c7615dd0c3fbdd17" providerId="LiveId" clId="{7942ED13-DFBD-D94D-907C-E8CAA82EC256}" dt="2019-04-21T07:14:22.348" v="6345"/>
          <ac:spMkLst>
            <pc:docMk/>
            <pc:sldMk cId="2720351838" sldId="288"/>
            <ac:spMk id="3" creationId="{F4C474B1-83D1-A44E-AA51-A79FA1D2E232}"/>
          </ac:spMkLst>
        </pc:spChg>
        <pc:picChg chg="add mod">
          <ac:chgData name="김 재민" userId="c7615dd0c3fbdd17" providerId="LiveId" clId="{7942ED13-DFBD-D94D-907C-E8CAA82EC256}" dt="2019-04-21T07:14:22.348" v="6345"/>
          <ac:picMkLst>
            <pc:docMk/>
            <pc:sldMk cId="2720351838" sldId="288"/>
            <ac:picMk id="4" creationId="{DACABB3F-7E8D-0A4F-9BCB-42B19EDBDA6C}"/>
          </ac:picMkLst>
        </pc:picChg>
      </pc:sldChg>
      <pc:sldChg chg="addSp delSp modSp add">
        <pc:chgData name="김 재민" userId="c7615dd0c3fbdd17" providerId="LiveId" clId="{7942ED13-DFBD-D94D-907C-E8CAA82EC256}" dt="2019-04-21T07:24:36.279" v="6775"/>
        <pc:sldMkLst>
          <pc:docMk/>
          <pc:sldMk cId="2218068182" sldId="289"/>
        </pc:sldMkLst>
        <pc:spChg chg="mod">
          <ac:chgData name="김 재민" userId="c7615dd0c3fbdd17" providerId="LiveId" clId="{7942ED13-DFBD-D94D-907C-E8CAA82EC256}" dt="2019-04-21T07:24:26.481" v="6774" actId="20577"/>
          <ac:spMkLst>
            <pc:docMk/>
            <pc:sldMk cId="2218068182" sldId="289"/>
            <ac:spMk id="2" creationId="{CA329708-853B-884C-9379-397B325C60CE}"/>
          </ac:spMkLst>
        </pc:spChg>
        <pc:spChg chg="del">
          <ac:chgData name="김 재민" userId="c7615dd0c3fbdd17" providerId="LiveId" clId="{7942ED13-DFBD-D94D-907C-E8CAA82EC256}" dt="2019-04-21T07:24:36.279" v="6775"/>
          <ac:spMkLst>
            <pc:docMk/>
            <pc:sldMk cId="2218068182" sldId="289"/>
            <ac:spMk id="3" creationId="{EF44B1BD-3A5A-BD4A-8E07-36170EFDA3B3}"/>
          </ac:spMkLst>
        </pc:spChg>
        <pc:picChg chg="add mod">
          <ac:chgData name="김 재민" userId="c7615dd0c3fbdd17" providerId="LiveId" clId="{7942ED13-DFBD-D94D-907C-E8CAA82EC256}" dt="2019-04-21T07:24:36.279" v="6775"/>
          <ac:picMkLst>
            <pc:docMk/>
            <pc:sldMk cId="2218068182" sldId="289"/>
            <ac:picMk id="4" creationId="{F9ABD1AF-679B-D342-AA25-D6162B954BCC}"/>
          </ac:picMkLst>
        </pc:picChg>
      </pc:sldChg>
      <pc:sldChg chg="addSp delSp modSp add">
        <pc:chgData name="김 재민" userId="c7615dd0c3fbdd17" providerId="LiveId" clId="{7942ED13-DFBD-D94D-907C-E8CAA82EC256}" dt="2019-04-21T07:25:04.063" v="6793"/>
        <pc:sldMkLst>
          <pc:docMk/>
          <pc:sldMk cId="3158576720" sldId="290"/>
        </pc:sldMkLst>
        <pc:spChg chg="mod">
          <ac:chgData name="김 재민" userId="c7615dd0c3fbdd17" providerId="LiveId" clId="{7942ED13-DFBD-D94D-907C-E8CAA82EC256}" dt="2019-04-21T07:24:49.741" v="6792" actId="20577"/>
          <ac:spMkLst>
            <pc:docMk/>
            <pc:sldMk cId="3158576720" sldId="290"/>
            <ac:spMk id="2" creationId="{ACB36CC3-7325-9642-9058-BC2E5E90B7B5}"/>
          </ac:spMkLst>
        </pc:spChg>
        <pc:spChg chg="del">
          <ac:chgData name="김 재민" userId="c7615dd0c3fbdd17" providerId="LiveId" clId="{7942ED13-DFBD-D94D-907C-E8CAA82EC256}" dt="2019-04-21T07:25:04.063" v="6793"/>
          <ac:spMkLst>
            <pc:docMk/>
            <pc:sldMk cId="3158576720" sldId="290"/>
            <ac:spMk id="3" creationId="{EC45A49F-FC9E-CA47-BF82-27B51140B664}"/>
          </ac:spMkLst>
        </pc:spChg>
        <pc:picChg chg="add mod">
          <ac:chgData name="김 재민" userId="c7615dd0c3fbdd17" providerId="LiveId" clId="{7942ED13-DFBD-D94D-907C-E8CAA82EC256}" dt="2019-04-21T07:25:04.063" v="6793"/>
          <ac:picMkLst>
            <pc:docMk/>
            <pc:sldMk cId="3158576720" sldId="290"/>
            <ac:picMk id="4" creationId="{F85F183F-B4AA-FB45-B830-4BE7A954C266}"/>
          </ac:picMkLst>
        </pc:picChg>
      </pc:sldChg>
      <pc:sldChg chg="addSp delSp modSp add modNotesTx">
        <pc:chgData name="김 재민" userId="c7615dd0c3fbdd17" providerId="LiveId" clId="{7942ED13-DFBD-D94D-907C-E8CAA82EC256}" dt="2019-04-21T07:36:45.134" v="7723" actId="20577"/>
        <pc:sldMkLst>
          <pc:docMk/>
          <pc:sldMk cId="1245631733" sldId="291"/>
        </pc:sldMkLst>
        <pc:spChg chg="mod">
          <ac:chgData name="김 재민" userId="c7615dd0c3fbdd17" providerId="LiveId" clId="{7942ED13-DFBD-D94D-907C-E8CAA82EC256}" dt="2019-04-21T07:25:48" v="6821" actId="20577"/>
          <ac:spMkLst>
            <pc:docMk/>
            <pc:sldMk cId="1245631733" sldId="291"/>
            <ac:spMk id="2" creationId="{93B0E2D7-E252-C64B-9CC8-4A61FB808420}"/>
          </ac:spMkLst>
        </pc:spChg>
        <pc:spChg chg="del">
          <ac:chgData name="김 재민" userId="c7615dd0c3fbdd17" providerId="LiveId" clId="{7942ED13-DFBD-D94D-907C-E8CAA82EC256}" dt="2019-04-21T07:25:58.457" v="6822"/>
          <ac:spMkLst>
            <pc:docMk/>
            <pc:sldMk cId="1245631733" sldId="291"/>
            <ac:spMk id="3" creationId="{3256EEBF-6DE9-B24A-A055-7A35F2FB6328}"/>
          </ac:spMkLst>
        </pc:spChg>
        <pc:picChg chg="add mod">
          <ac:chgData name="김 재민" userId="c7615dd0c3fbdd17" providerId="LiveId" clId="{7942ED13-DFBD-D94D-907C-E8CAA82EC256}" dt="2019-04-21T07:25:58.457" v="6822"/>
          <ac:picMkLst>
            <pc:docMk/>
            <pc:sldMk cId="1245631733" sldId="291"/>
            <ac:picMk id="4" creationId="{AA4E3315-B0E2-9042-B546-5E930171AC64}"/>
          </ac:picMkLst>
        </pc:picChg>
      </pc:sldChg>
      <pc:sldChg chg="modSp add">
        <pc:chgData name="김 재민" userId="c7615dd0c3fbdd17" providerId="LiveId" clId="{7942ED13-DFBD-D94D-907C-E8CAA82EC256}" dt="2019-04-21T07:49:46.162" v="8340" actId="20577"/>
        <pc:sldMkLst>
          <pc:docMk/>
          <pc:sldMk cId="2750687621" sldId="292"/>
        </pc:sldMkLst>
        <pc:spChg chg="mod">
          <ac:chgData name="김 재민" userId="c7615dd0c3fbdd17" providerId="LiveId" clId="{7942ED13-DFBD-D94D-907C-E8CAA82EC256}" dt="2019-04-21T07:30:08.226" v="7328" actId="20577"/>
          <ac:spMkLst>
            <pc:docMk/>
            <pc:sldMk cId="2750687621" sldId="292"/>
            <ac:spMk id="2" creationId="{90765494-6373-C04B-B872-A996C235DC8F}"/>
          </ac:spMkLst>
        </pc:spChg>
        <pc:spChg chg="mod">
          <ac:chgData name="김 재민" userId="c7615dd0c3fbdd17" providerId="LiveId" clId="{7942ED13-DFBD-D94D-907C-E8CAA82EC256}" dt="2019-04-21T07:49:46.162" v="8340" actId="20577"/>
          <ac:spMkLst>
            <pc:docMk/>
            <pc:sldMk cId="2750687621" sldId="292"/>
            <ac:spMk id="3" creationId="{00466F74-9E96-E544-B739-B77C20D1A724}"/>
          </ac:spMkLst>
        </pc:spChg>
      </pc:sldChg>
      <pc:sldChg chg="modSp add">
        <pc:chgData name="김 재민" userId="c7615dd0c3fbdd17" providerId="LiveId" clId="{7942ED13-DFBD-D94D-907C-E8CAA82EC256}" dt="2019-04-21T07:51:08" v="8809" actId="20577"/>
        <pc:sldMkLst>
          <pc:docMk/>
          <pc:sldMk cId="2526573291" sldId="293"/>
        </pc:sldMkLst>
        <pc:spChg chg="mod">
          <ac:chgData name="김 재민" userId="c7615dd0c3fbdd17" providerId="LiveId" clId="{7942ED13-DFBD-D94D-907C-E8CAA82EC256}" dt="2019-04-21T07:50:11.817" v="8399" actId="20577"/>
          <ac:spMkLst>
            <pc:docMk/>
            <pc:sldMk cId="2526573291" sldId="293"/>
            <ac:spMk id="2" creationId="{2B19C06E-33FB-A240-BB0C-6DB36B67F6DA}"/>
          </ac:spMkLst>
        </pc:spChg>
        <pc:spChg chg="mod">
          <ac:chgData name="김 재민" userId="c7615dd0c3fbdd17" providerId="LiveId" clId="{7942ED13-DFBD-D94D-907C-E8CAA82EC256}" dt="2019-04-21T07:51:08" v="8809" actId="20577"/>
          <ac:spMkLst>
            <pc:docMk/>
            <pc:sldMk cId="2526573291" sldId="293"/>
            <ac:spMk id="3" creationId="{AEE4121A-80CD-A946-8E6F-B3C0DD77325E}"/>
          </ac:spMkLst>
        </pc:spChg>
      </pc:sldChg>
      <pc:sldChg chg="modSp add">
        <pc:chgData name="김 재민" userId="c7615dd0c3fbdd17" providerId="LiveId" clId="{7942ED13-DFBD-D94D-907C-E8CAA82EC256}" dt="2019-04-21T07:59:39.740" v="9767" actId="20577"/>
        <pc:sldMkLst>
          <pc:docMk/>
          <pc:sldMk cId="810358349" sldId="294"/>
        </pc:sldMkLst>
        <pc:spChg chg="mod">
          <ac:chgData name="김 재민" userId="c7615dd0c3fbdd17" providerId="LiveId" clId="{7942ED13-DFBD-D94D-907C-E8CAA82EC256}" dt="2019-04-21T07:57:53.025" v="9061" actId="20577"/>
          <ac:spMkLst>
            <pc:docMk/>
            <pc:sldMk cId="810358349" sldId="294"/>
            <ac:spMk id="2" creationId="{FC404C14-A004-3440-8730-CEDCB6980416}"/>
          </ac:spMkLst>
        </pc:spChg>
        <pc:spChg chg="mod">
          <ac:chgData name="김 재민" userId="c7615dd0c3fbdd17" providerId="LiveId" clId="{7942ED13-DFBD-D94D-907C-E8CAA82EC256}" dt="2019-04-21T07:59:39.740" v="9767" actId="20577"/>
          <ac:spMkLst>
            <pc:docMk/>
            <pc:sldMk cId="810358349" sldId="294"/>
            <ac:spMk id="3" creationId="{4F7765A6-BB8E-794E-A184-6DEB5D3D0FF4}"/>
          </ac:spMkLst>
        </pc:spChg>
      </pc:sldChg>
      <pc:sldChg chg="modSp add">
        <pc:chgData name="김 재민" userId="c7615dd0c3fbdd17" providerId="LiveId" clId="{7942ED13-DFBD-D94D-907C-E8CAA82EC256}" dt="2019-04-21T08:00:18.290" v="10033" actId="20577"/>
        <pc:sldMkLst>
          <pc:docMk/>
          <pc:sldMk cId="1081967875" sldId="295"/>
        </pc:sldMkLst>
        <pc:spChg chg="mod">
          <ac:chgData name="김 재민" userId="c7615dd0c3fbdd17" providerId="LiveId" clId="{7942ED13-DFBD-D94D-907C-E8CAA82EC256}" dt="2019-04-21T07:59:53.615" v="9797" actId="20577"/>
          <ac:spMkLst>
            <pc:docMk/>
            <pc:sldMk cId="1081967875" sldId="295"/>
            <ac:spMk id="2" creationId="{65D61178-9669-B24F-8839-B118BFEC88F1}"/>
          </ac:spMkLst>
        </pc:spChg>
        <pc:spChg chg="mod">
          <ac:chgData name="김 재민" userId="c7615dd0c3fbdd17" providerId="LiveId" clId="{7942ED13-DFBD-D94D-907C-E8CAA82EC256}" dt="2019-04-21T08:00:18.290" v="10033" actId="20577"/>
          <ac:spMkLst>
            <pc:docMk/>
            <pc:sldMk cId="1081967875" sldId="295"/>
            <ac:spMk id="3" creationId="{DFEB0C61-9F3A-5640-B759-5FBFF5B3239F}"/>
          </ac:spMkLst>
        </pc:spChg>
      </pc:sldChg>
      <pc:sldChg chg="addSp delSp modSp add modNotesTx">
        <pc:chgData name="김 재민" userId="c7615dd0c3fbdd17" providerId="LiveId" clId="{7942ED13-DFBD-D94D-907C-E8CAA82EC256}" dt="2019-04-21T08:03:30.610" v="10294" actId="20577"/>
        <pc:sldMkLst>
          <pc:docMk/>
          <pc:sldMk cId="791006662" sldId="296"/>
        </pc:sldMkLst>
        <pc:spChg chg="mod">
          <ac:chgData name="김 재민" userId="c7615dd0c3fbdd17" providerId="LiveId" clId="{7942ED13-DFBD-D94D-907C-E8CAA82EC256}" dt="2019-04-21T08:01:18.229" v="10041" actId="20577"/>
          <ac:spMkLst>
            <pc:docMk/>
            <pc:sldMk cId="791006662" sldId="296"/>
            <ac:spMk id="2" creationId="{36AF6E75-B0C9-AA4C-A429-1ED98D458F2C}"/>
          </ac:spMkLst>
        </pc:spChg>
        <pc:spChg chg="del">
          <ac:chgData name="김 재민" userId="c7615dd0c3fbdd17" providerId="LiveId" clId="{7942ED13-DFBD-D94D-907C-E8CAA82EC256}" dt="2019-04-21T08:01:28.462" v="10042"/>
          <ac:spMkLst>
            <pc:docMk/>
            <pc:sldMk cId="791006662" sldId="296"/>
            <ac:spMk id="3" creationId="{97380420-B228-1348-89FD-8B33C0382480}"/>
          </ac:spMkLst>
        </pc:spChg>
        <pc:picChg chg="add mod">
          <ac:chgData name="김 재민" userId="c7615dd0c3fbdd17" providerId="LiveId" clId="{7942ED13-DFBD-D94D-907C-E8CAA82EC256}" dt="2019-04-21T08:01:28.462" v="10042"/>
          <ac:picMkLst>
            <pc:docMk/>
            <pc:sldMk cId="791006662" sldId="296"/>
            <ac:picMk id="4" creationId="{9D8E2084-FAEA-724C-B974-D2873432D059}"/>
          </ac:picMkLst>
        </pc:picChg>
      </pc:sldChg>
      <pc:sldChg chg="addSp delSp modSp add modNotesTx">
        <pc:chgData name="김 재민" userId="c7615dd0c3fbdd17" providerId="LiveId" clId="{7942ED13-DFBD-D94D-907C-E8CAA82EC256}" dt="2019-04-21T08:05:14.050" v="10421" actId="20577"/>
        <pc:sldMkLst>
          <pc:docMk/>
          <pc:sldMk cId="3974822195" sldId="297"/>
        </pc:sldMkLst>
        <pc:spChg chg="mod">
          <ac:chgData name="김 재민" userId="c7615dd0c3fbdd17" providerId="LiveId" clId="{7942ED13-DFBD-D94D-907C-E8CAA82EC256}" dt="2019-04-21T08:02:40.762" v="10175" actId="20577"/>
          <ac:spMkLst>
            <pc:docMk/>
            <pc:sldMk cId="3974822195" sldId="297"/>
            <ac:spMk id="2" creationId="{92529C89-9A83-5245-82EC-C336489C64A1}"/>
          </ac:spMkLst>
        </pc:spChg>
        <pc:spChg chg="del">
          <ac:chgData name="김 재민" userId="c7615dd0c3fbdd17" providerId="LiveId" clId="{7942ED13-DFBD-D94D-907C-E8CAA82EC256}" dt="2019-04-21T08:02:42.101" v="10176"/>
          <ac:spMkLst>
            <pc:docMk/>
            <pc:sldMk cId="3974822195" sldId="297"/>
            <ac:spMk id="3" creationId="{2A83A4A1-7433-BD40-B132-0271C0211DF6}"/>
          </ac:spMkLst>
        </pc:spChg>
        <pc:picChg chg="add mod">
          <ac:chgData name="김 재민" userId="c7615dd0c3fbdd17" providerId="LiveId" clId="{7942ED13-DFBD-D94D-907C-E8CAA82EC256}" dt="2019-04-21T08:02:42.101" v="10176"/>
          <ac:picMkLst>
            <pc:docMk/>
            <pc:sldMk cId="3974822195" sldId="297"/>
            <ac:picMk id="4" creationId="{FDC2B0DB-2E6E-7744-B9FE-FBD1BBEA6FDF}"/>
          </ac:picMkLst>
        </pc:picChg>
      </pc:sldChg>
      <pc:sldChg chg="addSp delSp modSp add modNotesTx">
        <pc:chgData name="김 재민" userId="c7615dd0c3fbdd17" providerId="LiveId" clId="{7942ED13-DFBD-D94D-907C-E8CAA82EC256}" dt="2019-04-21T08:14:09.404" v="10654" actId="20577"/>
        <pc:sldMkLst>
          <pc:docMk/>
          <pc:sldMk cId="3619787920" sldId="298"/>
        </pc:sldMkLst>
        <pc:spChg chg="mod">
          <ac:chgData name="김 재민" userId="c7615dd0c3fbdd17" providerId="LiveId" clId="{7942ED13-DFBD-D94D-907C-E8CAA82EC256}" dt="2019-04-21T08:05:26.306" v="10437" actId="20577"/>
          <ac:spMkLst>
            <pc:docMk/>
            <pc:sldMk cId="3619787920" sldId="298"/>
            <ac:spMk id="2" creationId="{20E32549-9A3F-4442-8944-78A7D6385AF9}"/>
          </ac:spMkLst>
        </pc:spChg>
        <pc:spChg chg="del">
          <ac:chgData name="김 재민" userId="c7615dd0c3fbdd17" providerId="LiveId" clId="{7942ED13-DFBD-D94D-907C-E8CAA82EC256}" dt="2019-04-21T08:05:43.562" v="10438"/>
          <ac:spMkLst>
            <pc:docMk/>
            <pc:sldMk cId="3619787920" sldId="298"/>
            <ac:spMk id="3" creationId="{4B49F98F-41A0-3448-9866-DB94034C7EDF}"/>
          </ac:spMkLst>
        </pc:spChg>
        <pc:picChg chg="add mod">
          <ac:chgData name="김 재민" userId="c7615dd0c3fbdd17" providerId="LiveId" clId="{7942ED13-DFBD-D94D-907C-E8CAA82EC256}" dt="2019-04-21T08:05:43.562" v="10438"/>
          <ac:picMkLst>
            <pc:docMk/>
            <pc:sldMk cId="3619787920" sldId="298"/>
            <ac:picMk id="4" creationId="{17BBDCC5-79C3-2245-9937-E5DCF28DF732}"/>
          </ac:picMkLst>
        </pc:picChg>
      </pc:sldChg>
      <pc:sldChg chg="addSp delSp modSp add">
        <pc:chgData name="김 재민" userId="c7615dd0c3fbdd17" providerId="LiveId" clId="{7942ED13-DFBD-D94D-907C-E8CAA82EC256}" dt="2019-04-21T08:15:09.258" v="10684"/>
        <pc:sldMkLst>
          <pc:docMk/>
          <pc:sldMk cId="3456246220" sldId="299"/>
        </pc:sldMkLst>
        <pc:spChg chg="mod">
          <ac:chgData name="김 재민" userId="c7615dd0c3fbdd17" providerId="LiveId" clId="{7942ED13-DFBD-D94D-907C-E8CAA82EC256}" dt="2019-04-21T08:14:20.714" v="10683" actId="20577"/>
          <ac:spMkLst>
            <pc:docMk/>
            <pc:sldMk cId="3456246220" sldId="299"/>
            <ac:spMk id="2" creationId="{835293DA-A05A-FE43-A9D9-9CEEB521EF58}"/>
          </ac:spMkLst>
        </pc:spChg>
        <pc:spChg chg="del">
          <ac:chgData name="김 재민" userId="c7615dd0c3fbdd17" providerId="LiveId" clId="{7942ED13-DFBD-D94D-907C-E8CAA82EC256}" dt="2019-04-21T08:15:09.258" v="10684"/>
          <ac:spMkLst>
            <pc:docMk/>
            <pc:sldMk cId="3456246220" sldId="299"/>
            <ac:spMk id="3" creationId="{06EBB62B-7F43-D140-A61D-73BECAFC7B9F}"/>
          </ac:spMkLst>
        </pc:spChg>
        <pc:picChg chg="add mod">
          <ac:chgData name="김 재민" userId="c7615dd0c3fbdd17" providerId="LiveId" clId="{7942ED13-DFBD-D94D-907C-E8CAA82EC256}" dt="2019-04-21T08:15:09.258" v="10684"/>
          <ac:picMkLst>
            <pc:docMk/>
            <pc:sldMk cId="3456246220" sldId="299"/>
            <ac:picMk id="4" creationId="{EB8A78E3-DFE7-6841-9D90-F653EEA7A44B}"/>
          </ac:picMkLst>
        </pc:picChg>
      </pc:sldChg>
      <pc:sldChg chg="addSp delSp modSp add modNotesTx">
        <pc:chgData name="김 재민" userId="c7615dd0c3fbdd17" providerId="LiveId" clId="{7942ED13-DFBD-D94D-907C-E8CAA82EC256}" dt="2019-04-21T08:17:27.668" v="10754" actId="20577"/>
        <pc:sldMkLst>
          <pc:docMk/>
          <pc:sldMk cId="3362450866" sldId="300"/>
        </pc:sldMkLst>
        <pc:spChg chg="mod">
          <ac:chgData name="김 재민" userId="c7615dd0c3fbdd17" providerId="LiveId" clId="{7942ED13-DFBD-D94D-907C-E8CAA82EC256}" dt="2019-04-21T08:17:04.110" v="10713" actId="20577"/>
          <ac:spMkLst>
            <pc:docMk/>
            <pc:sldMk cId="3362450866" sldId="300"/>
            <ac:spMk id="2" creationId="{10B7CFF7-C4DB-1A4D-876E-8A4326FDD52B}"/>
          </ac:spMkLst>
        </pc:spChg>
        <pc:spChg chg="del">
          <ac:chgData name="김 재민" userId="c7615dd0c3fbdd17" providerId="LiveId" clId="{7942ED13-DFBD-D94D-907C-E8CAA82EC256}" dt="2019-04-21T08:17:12.599" v="10714"/>
          <ac:spMkLst>
            <pc:docMk/>
            <pc:sldMk cId="3362450866" sldId="300"/>
            <ac:spMk id="3" creationId="{F5A5E567-9042-C145-A849-F18D0E5D9BC7}"/>
          </ac:spMkLst>
        </pc:spChg>
        <pc:picChg chg="add mod">
          <ac:chgData name="김 재민" userId="c7615dd0c3fbdd17" providerId="LiveId" clId="{7942ED13-DFBD-D94D-907C-E8CAA82EC256}" dt="2019-04-21T08:17:12.599" v="10714"/>
          <ac:picMkLst>
            <pc:docMk/>
            <pc:sldMk cId="3362450866" sldId="300"/>
            <ac:picMk id="4" creationId="{7762C829-511D-DC4F-8FE1-618CE5CAC968}"/>
          </ac:picMkLst>
        </pc:picChg>
      </pc:sldChg>
      <pc:sldChg chg="addSp delSp modSp add modNotesTx">
        <pc:chgData name="김 재민" userId="c7615dd0c3fbdd17" providerId="LiveId" clId="{7942ED13-DFBD-D94D-907C-E8CAA82EC256}" dt="2019-04-21T08:18:33.730" v="10860" actId="20577"/>
        <pc:sldMkLst>
          <pc:docMk/>
          <pc:sldMk cId="4213425352" sldId="301"/>
        </pc:sldMkLst>
        <pc:spChg chg="mod">
          <ac:chgData name="김 재민" userId="c7615dd0c3fbdd17" providerId="LiveId" clId="{7942ED13-DFBD-D94D-907C-E8CAA82EC256}" dt="2019-04-21T08:17:50.260" v="10826" actId="20577"/>
          <ac:spMkLst>
            <pc:docMk/>
            <pc:sldMk cId="4213425352" sldId="301"/>
            <ac:spMk id="2" creationId="{4DD7DE20-F944-2847-80A6-1BD434CD6DBE}"/>
          </ac:spMkLst>
        </pc:spChg>
        <pc:spChg chg="del">
          <ac:chgData name="김 재민" userId="c7615dd0c3fbdd17" providerId="LiveId" clId="{7942ED13-DFBD-D94D-907C-E8CAA82EC256}" dt="2019-04-21T08:17:59.707" v="10827"/>
          <ac:spMkLst>
            <pc:docMk/>
            <pc:sldMk cId="4213425352" sldId="301"/>
            <ac:spMk id="3" creationId="{504B2A21-7F20-EC49-BF6A-415CC048A3B6}"/>
          </ac:spMkLst>
        </pc:spChg>
        <pc:picChg chg="add mod">
          <ac:chgData name="김 재민" userId="c7615dd0c3fbdd17" providerId="LiveId" clId="{7942ED13-DFBD-D94D-907C-E8CAA82EC256}" dt="2019-04-21T08:17:59.707" v="10827"/>
          <ac:picMkLst>
            <pc:docMk/>
            <pc:sldMk cId="4213425352" sldId="301"/>
            <ac:picMk id="4" creationId="{24D7E7B0-C0F1-8F4D-ABFF-80E1985D8BB0}"/>
          </ac:picMkLst>
        </pc:picChg>
      </pc:sldChg>
      <pc:sldChg chg="addSp delSp modSp add modNotesTx">
        <pc:chgData name="김 재민" userId="c7615dd0c3fbdd17" providerId="LiveId" clId="{7942ED13-DFBD-D94D-907C-E8CAA82EC256}" dt="2019-04-21T08:22:23.666" v="11042"/>
        <pc:sldMkLst>
          <pc:docMk/>
          <pc:sldMk cId="974456583" sldId="302"/>
        </pc:sldMkLst>
        <pc:spChg chg="mod">
          <ac:chgData name="김 재민" userId="c7615dd0c3fbdd17" providerId="LiveId" clId="{7942ED13-DFBD-D94D-907C-E8CAA82EC256}" dt="2019-04-21T08:20:56.132" v="10941" actId="20577"/>
          <ac:spMkLst>
            <pc:docMk/>
            <pc:sldMk cId="974456583" sldId="302"/>
            <ac:spMk id="2" creationId="{2738A179-FA07-8141-AB96-514BC3B743D2}"/>
          </ac:spMkLst>
        </pc:spChg>
        <pc:spChg chg="del">
          <ac:chgData name="김 재민" userId="c7615dd0c3fbdd17" providerId="LiveId" clId="{7942ED13-DFBD-D94D-907C-E8CAA82EC256}" dt="2019-04-21T08:20:08.563" v="10906"/>
          <ac:spMkLst>
            <pc:docMk/>
            <pc:sldMk cId="974456583" sldId="302"/>
            <ac:spMk id="3" creationId="{031E45F7-436F-DC4E-B43E-FF36B9940ADE}"/>
          </ac:spMkLst>
        </pc:spChg>
        <pc:spChg chg="add del mod">
          <ac:chgData name="김 재민" userId="c7615dd0c3fbdd17" providerId="LiveId" clId="{7942ED13-DFBD-D94D-907C-E8CAA82EC256}" dt="2019-04-21T08:22:23.666" v="11042"/>
          <ac:spMkLst>
            <pc:docMk/>
            <pc:sldMk cId="974456583" sldId="302"/>
            <ac:spMk id="5" creationId="{3BAE66B9-78A8-394B-B6D9-6A20D71CCEED}"/>
          </ac:spMkLst>
        </pc:spChg>
        <pc:picChg chg="add mod">
          <ac:chgData name="김 재민" userId="c7615dd0c3fbdd17" providerId="LiveId" clId="{7942ED13-DFBD-D94D-907C-E8CAA82EC256}" dt="2019-04-21T08:20:08.563" v="10906"/>
          <ac:picMkLst>
            <pc:docMk/>
            <pc:sldMk cId="974456583" sldId="302"/>
            <ac:picMk id="4" creationId="{7DFBB247-B103-B649-8773-094FF81D6E6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648C28-1ED6-2847-94F7-9AB25C69BE2C}" type="datetimeFigureOut">
              <a:t>2019. 4. 24.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F22EF3-6FB5-4A4B-BA64-CA63FD5B6136}" type="slidenum"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029434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/>
              <a:t>파란색 </a:t>
            </a:r>
            <a:r>
              <a:rPr kumimoji="1" lang="en-US" altLang="ko-KR"/>
              <a:t>:</a:t>
            </a:r>
            <a:r>
              <a:rPr kumimoji="1" lang="ko-KR" altLang="en-US"/>
              <a:t> 라인맨</a:t>
            </a:r>
            <a:endParaRPr kumimoji="1" lang="en-US" altLang="ko-KR"/>
          </a:p>
          <a:p>
            <a:r>
              <a:rPr kumimoji="1" lang="ko-KR" altLang="en-US"/>
              <a:t>빨간색 </a:t>
            </a:r>
            <a:r>
              <a:rPr kumimoji="1" lang="en-US" altLang="ko-KR"/>
              <a:t>:</a:t>
            </a:r>
            <a:r>
              <a:rPr kumimoji="1" lang="ko-KR" altLang="en-US"/>
              <a:t> 리시버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F22EF3-6FB5-4A4B-BA64-CA63FD5B6136}" type="slidenum">
              <a:t>13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118075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/>
              <a:t>나쁘지 않게 나옴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F22EF3-6FB5-4A4B-BA64-CA63FD5B6136}" type="slidenum">
              <a:t>46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477799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/>
              <a:t>민감도 </a:t>
            </a:r>
            <a:r>
              <a:rPr kumimoji="1" lang="en-US" altLang="ko-KR">
                <a:sym typeface="Wingdings" pitchFamily="2" charset="2"/>
              </a:rPr>
              <a:t></a:t>
            </a:r>
            <a:r>
              <a:rPr kumimoji="1" lang="ko-KR" altLang="en-US">
                <a:sym typeface="Wingdings" pitchFamily="2" charset="2"/>
              </a:rPr>
              <a:t> 특정성</a:t>
            </a:r>
            <a:endParaRPr kumimoji="1" lang="en-US" altLang="ko-KR">
              <a:sym typeface="Wingdings" pitchFamily="2" charset="2"/>
            </a:endParaRPr>
          </a:p>
          <a:p>
            <a:r>
              <a:rPr kumimoji="1" lang="en-US" altLang="ko-KR">
                <a:sym typeface="Wingdings" pitchFamily="2" charset="2"/>
              </a:rPr>
              <a:t>ROC(</a:t>
            </a:r>
            <a:r>
              <a:rPr kumimoji="1" lang="ko-KR" altLang="en-US">
                <a:sym typeface="Wingdings" pitchFamily="2" charset="2"/>
              </a:rPr>
              <a:t>수신기 운용 곡선</a:t>
            </a:r>
            <a:r>
              <a:rPr kumimoji="1" lang="en-US" altLang="ko-KR">
                <a:sym typeface="Wingdings" pitchFamily="2" charset="2"/>
              </a:rPr>
              <a:t>)</a:t>
            </a:r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F22EF3-6FB5-4A4B-BA64-CA63FD5B6136}" type="slidenum">
              <a:t>47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404301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/>
              <a:t>긍정 오류 </a:t>
            </a:r>
            <a:r>
              <a:rPr kumimoji="1" lang="en-US" altLang="ko-KR"/>
              <a:t>:</a:t>
            </a:r>
            <a:r>
              <a:rPr kumimoji="1" lang="ko-KR" altLang="en-US"/>
              <a:t> 없는 것을 존재한다고 진단하는 오류 </a:t>
            </a:r>
            <a:r>
              <a:rPr kumimoji="1" lang="en-US" altLang="ko-KR"/>
              <a:t>(</a:t>
            </a:r>
            <a:r>
              <a:rPr kumimoji="1" lang="ko-KR" altLang="en-US"/>
              <a:t>본래 부전이어야 할 것이 잘못되어 긍정으로 나오는 경우</a:t>
            </a:r>
            <a:r>
              <a:rPr kumimoji="1" lang="en-US" altLang="ko-KR"/>
              <a:t>)</a:t>
            </a:r>
          </a:p>
          <a:p>
            <a:r>
              <a:rPr kumimoji="1" lang="ko-KR" altLang="en-US"/>
              <a:t>* 나무가 부스럭거리면 사나운 동물이 숨어있다고 생각하지만 사실 아무것도 없고 바람만 불 경우</a:t>
            </a:r>
            <a:endParaRPr kumimoji="1" lang="en-US" altLang="ko-KR"/>
          </a:p>
          <a:p>
            <a:r>
              <a:rPr kumimoji="1" lang="ko-KR" altLang="en-US"/>
              <a:t>* 실제로 없는 효과를 효과가 있다고 검시</a:t>
            </a:r>
            <a:endParaRPr kumimoji="1" lang="en-US" altLang="ko-KR"/>
          </a:p>
          <a:p>
            <a:r>
              <a:rPr kumimoji="1" lang="ko-KR" altLang="en-US"/>
              <a:t>부정 오류 </a:t>
            </a:r>
            <a:r>
              <a:rPr kumimoji="1" lang="en-US" altLang="ko-KR"/>
              <a:t>:</a:t>
            </a:r>
            <a:r>
              <a:rPr kumimoji="1" lang="ko-KR" altLang="en-US"/>
              <a:t> 존재하는 위험을 존재하지 않는다고 진단하는 오류 </a:t>
            </a:r>
            <a:r>
              <a:rPr kumimoji="1" lang="en-US" altLang="ko-KR"/>
              <a:t>(</a:t>
            </a:r>
            <a:r>
              <a:rPr kumimoji="1" lang="ko-KR" altLang="en-US"/>
              <a:t>어떤 사건의 배경에 의식있는 존재가 있는데 이를 무시하는 경우</a:t>
            </a:r>
            <a:r>
              <a:rPr kumimoji="1" lang="en-US" altLang="ko-KR"/>
              <a:t>)</a:t>
            </a:r>
          </a:p>
          <a:p>
            <a:r>
              <a:rPr kumimoji="1" lang="ko-KR" altLang="en-US"/>
              <a:t>* 존재하는 효과를 감지 못하는 경우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F22EF3-6FB5-4A4B-BA64-CA63FD5B6136}" type="slidenum">
              <a:t>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122820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/>
              <a:t>두개의 벡터와 </a:t>
            </a:r>
            <a:r>
              <a:rPr kumimoji="1" lang="en-US" altLang="ko-KR"/>
              <a:t>p</a:t>
            </a:r>
            <a:r>
              <a:rPr kumimoji="1" lang="ko-KR" altLang="en-US"/>
              <a:t>의 거듭제곱일 때 </a:t>
            </a:r>
            <a:endParaRPr kumimoji="1" lang="en-US" altLang="ko-KR"/>
          </a:p>
          <a:p>
            <a:r>
              <a:rPr kumimoji="1" lang="ko-KR" altLang="en-US"/>
              <a:t>각각의 요소의 차의 절대값을 구한 뒤에 </a:t>
            </a:r>
            <a:r>
              <a:rPr kumimoji="1" lang="en-US" altLang="ko-KR"/>
              <a:t>p</a:t>
            </a:r>
            <a:r>
              <a:rPr kumimoji="1" lang="ko-KR" altLang="en-US"/>
              <a:t>의 거듭제곰을 해주고 서로 더해준 뒤 </a:t>
            </a:r>
            <a:r>
              <a:rPr kumimoji="1" lang="en-US" altLang="ko-KR"/>
              <a:t>p</a:t>
            </a:r>
            <a:r>
              <a:rPr kumimoji="1" lang="ko-KR" altLang="en-US"/>
              <a:t> 거듭제곱근을 구해주면 됨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F22EF3-6FB5-4A4B-BA64-CA63FD5B6136}" type="slidenum">
              <a:t>33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03164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/>
              <a:t>이진으로 고치지 않을 경우 멘헤탄 거리를 사용 하면 됨</a:t>
            </a:r>
            <a:r>
              <a:rPr kumimoji="1" lang="en-US" altLang="ko-KR"/>
              <a:t>.</a:t>
            </a:r>
          </a:p>
          <a:p>
            <a:r>
              <a:rPr kumimoji="1" lang="en-US" altLang="ko-KR"/>
              <a:t>-</a:t>
            </a:r>
            <a:r>
              <a:rPr kumimoji="1" lang="ko-KR" altLang="en-US"/>
              <a:t> 다리 개수가 비늘의 유무보다 더 중요하게 생각해야 하게 되므로</a:t>
            </a:r>
            <a:endParaRPr kumimoji="1" lang="en-US" altLang="ko-KR"/>
          </a:p>
          <a:p>
            <a:r>
              <a:rPr kumimoji="1" lang="en-US" altLang="ko-KR"/>
              <a:t>-</a:t>
            </a:r>
            <a:r>
              <a:rPr kumimoji="1" lang="ko-KR" altLang="en-US"/>
              <a:t> 특성이 뱀</a:t>
            </a:r>
            <a:r>
              <a:rPr kumimoji="1" lang="en-US" altLang="ko-KR"/>
              <a:t>+</a:t>
            </a:r>
            <a:r>
              <a:rPr kumimoji="1" lang="ko-KR" altLang="en-US"/>
              <a:t>개구리는 </a:t>
            </a:r>
            <a:r>
              <a:rPr kumimoji="1" lang="en-US" altLang="ko-KR"/>
              <a:t>3</a:t>
            </a:r>
            <a:r>
              <a:rPr kumimoji="1" lang="ko-KR" altLang="en-US"/>
              <a:t>개의 특성이 다르지만 뱀</a:t>
            </a:r>
            <a:r>
              <a:rPr kumimoji="1" lang="en-US" altLang="ko-KR"/>
              <a:t>+</a:t>
            </a:r>
            <a:r>
              <a:rPr kumimoji="1" lang="ko-KR" altLang="en-US"/>
              <a:t>악어는 </a:t>
            </a:r>
            <a:r>
              <a:rPr kumimoji="1" lang="en-US" altLang="ko-KR"/>
              <a:t>2</a:t>
            </a:r>
            <a:r>
              <a:rPr kumimoji="1" lang="ko-KR" altLang="en-US"/>
              <a:t>개만 다름</a:t>
            </a:r>
            <a:endParaRPr kumimoji="1" lang="en-US" altLang="ko-KR"/>
          </a:p>
          <a:p>
            <a:r>
              <a:rPr kumimoji="1" lang="ko-KR" altLang="en-US"/>
              <a:t>다리 갯수를 이진으로 변경</a:t>
            </a:r>
            <a:endParaRPr kumimoji="1" lang="en-US" altLang="ko-KR"/>
          </a:p>
          <a:p>
            <a:r>
              <a:rPr kumimoji="1" lang="ko-KR" altLang="en-US"/>
              <a:t>요점 </a:t>
            </a:r>
            <a:r>
              <a:rPr kumimoji="1" lang="en-US" altLang="ko-KR"/>
              <a:t>:</a:t>
            </a:r>
            <a:r>
              <a:rPr kumimoji="1" lang="ko-KR" altLang="en-US"/>
              <a:t> 특성의 선택이 아주 중요하고 많은 특성은 </a:t>
            </a:r>
            <a:r>
              <a:rPr kumimoji="1" lang="en-US" altLang="ko-KR"/>
              <a:t>overfitting</a:t>
            </a:r>
            <a:r>
              <a:rPr kumimoji="1" lang="ko-KR" altLang="en-US"/>
              <a:t>이 발생함</a:t>
            </a:r>
            <a:r>
              <a:rPr kumimoji="1" lang="en-US" altLang="ko-KR"/>
              <a:t>,</a:t>
            </a:r>
            <a:r>
              <a:rPr kumimoji="1" lang="ko-KR" altLang="en-US"/>
              <a:t> 즉 특성 요소의 규모가 많은 영향을 가진다</a:t>
            </a:r>
            <a:endParaRPr kumimoji="1" lang="en-US" altLang="ko-KR"/>
          </a:p>
          <a:p>
            <a:r>
              <a:rPr kumimoji="1" lang="ko-KR" altLang="en-US"/>
              <a:t>특성 설계시에 어떻게 사용할지에 대해서 결정을 잘해야함</a:t>
            </a:r>
            <a:r>
              <a:rPr kumimoji="1" lang="en-US" altLang="ko-KR"/>
              <a:t>.</a:t>
            </a:r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F22EF3-6FB5-4A4B-BA64-CA63FD5B6136}" type="slidenum">
              <a:t>36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950222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F22EF3-6FB5-4A4B-BA64-CA63FD5B6136}" type="slidenum">
              <a:t>37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288527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/>
              <a:t>미국의 유권자들의 선호도</a:t>
            </a:r>
            <a:endParaRPr kumimoji="1" lang="en-US" altLang="ko-KR"/>
          </a:p>
          <a:p>
            <a:r>
              <a:rPr kumimoji="1" lang="ko-KR" altLang="en-US"/>
              <a:t>공화당</a:t>
            </a:r>
            <a:r>
              <a:rPr kumimoji="1" lang="en-US" altLang="ko-KR"/>
              <a:t>,</a:t>
            </a:r>
            <a:r>
              <a:rPr kumimoji="1" lang="ko-KR" altLang="en-US"/>
              <a:t> 민주당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F22EF3-6FB5-4A4B-BA64-CA63FD5B6136}" type="slidenum">
              <a:t>41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722892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/>
              <a:t>실선 </a:t>
            </a:r>
            <a:r>
              <a:rPr kumimoji="1" lang="en-US" altLang="ko-KR"/>
              <a:t>:</a:t>
            </a:r>
            <a:r>
              <a:rPr kumimoji="1" lang="ko-KR" altLang="en-US"/>
              <a:t> 아래쪽의 대부분 민주당 위쪽은 전부 공화당</a:t>
            </a:r>
            <a:endParaRPr kumimoji="1" lang="en-US" altLang="ko-KR"/>
          </a:p>
          <a:p>
            <a:r>
              <a:rPr kumimoji="1" lang="ko-KR" altLang="en-US"/>
              <a:t>점선 </a:t>
            </a:r>
            <a:r>
              <a:rPr kumimoji="1" lang="en-US" altLang="ko-KR"/>
              <a:t>:</a:t>
            </a:r>
            <a:r>
              <a:rPr kumimoji="1" lang="ko-KR" altLang="en-US"/>
              <a:t> 오른쪽 부분은 대부분 공화당</a:t>
            </a:r>
            <a:endParaRPr kumimoji="1"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F22EF3-6FB5-4A4B-BA64-CA63FD5B6136}" type="slidenum">
              <a:t>42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144020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F22EF3-6FB5-4A4B-BA64-CA63FD5B6136}" type="slidenum">
              <a:t>43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124462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/>
              <a:t>여러선으로 분리 적용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F22EF3-6FB5-4A4B-BA64-CA63FD5B6136}" type="slidenum">
              <a:t>45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375484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53CF2F-0C96-4A46-AE28-592B960F86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B0C02D1-FBDC-D646-949C-37A4A949C5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C34D3DB-BE85-F542-B5F6-DB641F91F1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3A397-3FCD-454F-A77F-9F17B95D5D74}" type="datetimeFigureOut">
              <a:t>2019. 4. 24.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98A1EC-2016-9945-A2D0-E4351F2140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7B1A3BE-EA95-EA4C-9957-2D769AE8EB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89EAA-E6E2-7B42-ADDD-C5F59A5A69E0}" type="slidenum"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462845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FB49DB-7606-564B-BD59-0348E8846A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7C5D399-04F1-5D4B-99C4-87770BC6CC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16928CF-EFAF-5E41-AC0D-7FBF45F3F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3A397-3FCD-454F-A77F-9F17B95D5D74}" type="datetimeFigureOut">
              <a:t>2019. 4. 24.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F1763A7-6854-B444-A45D-ED3D83B15D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549EA7E-C0C8-FC49-A73A-01BDCB24D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89EAA-E6E2-7B42-ADDD-C5F59A5A69E0}" type="slidenum"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606085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987689D-18C7-BC4A-AA27-B88AE98A47B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A586BBD-9A60-C64A-9873-804655671A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2F58086-17D3-954A-9066-485EAF0BF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3A397-3FCD-454F-A77F-9F17B95D5D74}" type="datetimeFigureOut">
              <a:t>2019. 4. 24.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D7AA09F-74CA-654C-BA62-3FA1C656BA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E330062-9D45-1B4F-AA82-242B919A67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89EAA-E6E2-7B42-ADDD-C5F59A5A69E0}" type="slidenum"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747859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C093AD-940E-5A48-B4CC-410C6BA0DA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54DBC93-BD51-E34A-90DF-9188024E76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95BC3DC-A19B-5C4A-8AB9-CE994DDA2D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3A397-3FCD-454F-A77F-9F17B95D5D74}" type="datetimeFigureOut">
              <a:t>2019. 4. 24.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36235D-A714-744F-9760-3850A2FFE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07ECD14-6FAC-174D-86E2-90528AF9C5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89EAA-E6E2-7B42-ADDD-C5F59A5A69E0}" type="slidenum"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49639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1C58FB-B880-B946-8EAD-8082F6F840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2CD11D9-6BF6-1649-AA51-F27F7B76C0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BDCC417-12E0-1B43-ADBF-E5A187D14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3A397-3FCD-454F-A77F-9F17B95D5D74}" type="datetimeFigureOut">
              <a:t>2019. 4. 24.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8C3ADE9-161F-0D45-B19D-EA716F765B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E4CB5CF-69BD-CC4C-87D6-1C7542C427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89EAA-E6E2-7B42-ADDD-C5F59A5A69E0}" type="slidenum"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207668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B3D89F-96DD-FC45-B223-7BCE9646E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260CC5C-96CE-F744-8EF9-41D0D00F8F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B282B9F-3274-5644-B693-D15E6186A4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0E970AE-836A-1748-8EAE-A30EF6920B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3A397-3FCD-454F-A77F-9F17B95D5D74}" type="datetimeFigureOut">
              <a:t>2019. 4. 24.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673BF0D-7B69-6746-89B3-39024581D0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8345754-1CCD-7241-A848-BB58B25733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89EAA-E6E2-7B42-ADDD-C5F59A5A69E0}" type="slidenum"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325257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4D57CD-DC83-CC45-9BC4-6CE690BBED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FF0FDD0-1488-4F4B-A278-69D6437531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316EB2E-E4F7-8444-9EF7-2E5146AF7B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67DABF6-C7F8-6C4A-8B9E-80FF9E8F97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F4F1006-5332-9D4B-89BD-4E1474DACF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79A3F30-0C7E-6942-B3B1-87752CED91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3A397-3FCD-454F-A77F-9F17B95D5D74}" type="datetimeFigureOut">
              <a:t>2019. 4. 24.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555F3DC-BA82-D34D-BDBE-8F70EF89BF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303F2B9-78B3-1E4D-9300-220FAFB3A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89EAA-E6E2-7B42-ADDD-C5F59A5A69E0}" type="slidenum"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70271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9E541D-176A-384C-A7B5-5AFD03D77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B6CDFC2-7B2D-5548-815D-37971A253B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3A397-3FCD-454F-A77F-9F17B95D5D74}" type="datetimeFigureOut">
              <a:t>2019. 4. 24.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4F5209B-359A-0147-9332-65C49FC12B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E196C7F-4538-634E-877C-952A25C846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89EAA-E6E2-7B42-ADDD-C5F59A5A69E0}" type="slidenum"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394652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9A1DFD7-64E0-1446-8E3A-9EACF157B7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3A397-3FCD-454F-A77F-9F17B95D5D74}" type="datetimeFigureOut">
              <a:t>2019. 4. 24.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D581F29-C0EA-4B4C-93D1-7CE9100152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D99A8D6-2646-0344-ABE7-EF04B9B27A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89EAA-E6E2-7B42-ADDD-C5F59A5A69E0}" type="slidenum"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608879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59633D-9BC8-7F45-B5ED-AFECDD7153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EFAE3F-77E5-4D4D-9A0A-900E877FBD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2B3F9BD-10F6-5D4C-87F7-30A1AE5F58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CD514C8-F782-7144-AA04-6359187515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3A397-3FCD-454F-A77F-9F17B95D5D74}" type="datetimeFigureOut">
              <a:t>2019. 4. 24.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4A61578-153A-9340-B020-D99A9DAFB0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CFE932F-AC28-0042-94C9-850B8091B4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89EAA-E6E2-7B42-ADDD-C5F59A5A69E0}" type="slidenum"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721335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3CE318-83B8-5849-94AA-21BA0B292F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1EFD1D6-06C2-5546-90EA-8679F36B81F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A8B17DD-4D20-024D-B41B-BD08F5F8DB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5A3D42C-2586-2D4F-9A64-B3543975D9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43A397-3FCD-454F-A77F-9F17B95D5D74}" type="datetimeFigureOut">
              <a:t>2019. 4. 24.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8DBDB04-1C7E-B843-8F34-CAAFCAA8CA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F7FEFB3-9425-734F-8A82-D27CD3B98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89EAA-E6E2-7B42-ADDD-C5F59A5A69E0}" type="slidenum"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930510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DB79D60-E10A-DF42-A7AD-FF6E53917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8B5DF13-21C2-754A-BA41-92B219BDD7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42FC069-74D3-CA49-B94D-7142805EF4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43A397-3FCD-454F-A77F-9F17B95D5D74}" type="datetimeFigureOut">
              <a:t>2019. 4. 24.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42026D8-BD07-5A42-9A22-4066B6E386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8C23D37-C42E-1C4C-8B07-63265C9761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889EAA-E6E2-7B42-ADDD-C5F59A5A69E0}" type="slidenum"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244397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FD012A-6406-954A-A6F2-5E9E51F172D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" altLang="ko-KR" b="1"/>
              <a:t>Chapter 11. Introduction to Machine Learning</a:t>
            </a:r>
            <a:endParaRPr kumimoji="1"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C57DE8D-D94D-1E4F-A126-99BBE864F9E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ko-KR" altLang="en-US"/>
              <a:t>발표자</a:t>
            </a:r>
            <a:r>
              <a:rPr kumimoji="1" lang="en-US" altLang="ko-KR"/>
              <a:t>:</a:t>
            </a:r>
            <a:r>
              <a:rPr kumimoji="1" lang="ko-KR" altLang="en-US"/>
              <a:t> 김재민</a:t>
            </a:r>
          </a:p>
        </p:txBody>
      </p:sp>
    </p:spTree>
    <p:extLst>
      <p:ext uri="{BB962C8B-B14F-4D97-AF65-F5344CB8AC3E}">
        <p14:creationId xmlns:p14="http://schemas.microsoft.com/office/powerpoint/2010/main" val="39241886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B97EDD-A946-3A4F-ACD1-FA73D0258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유사도 </a:t>
            </a:r>
            <a:r>
              <a:rPr kumimoji="1" lang="en-US" altLang="ko-KR"/>
              <a:t>:</a:t>
            </a:r>
            <a:r>
              <a:rPr kumimoji="1" lang="ko-KR" altLang="en-US"/>
              <a:t> 무게 기준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CF7BE3B7-4972-B742-AA6C-ACA3FEF1FB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26970" y="1825625"/>
            <a:ext cx="613806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0149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21C29A-0C7B-0949-95C3-B90B1C890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유사도 키 기준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596DE802-3BDA-DE4C-A11C-ECECA6065F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65882" y="1825625"/>
            <a:ext cx="626023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1508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8BB33F-F8A7-5544-9F78-05CD11021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두 속성</a:t>
            </a:r>
            <a:r>
              <a:rPr kumimoji="1" lang="en-US" altLang="ko-KR"/>
              <a:t>(</a:t>
            </a:r>
            <a:r>
              <a:rPr kumimoji="1" lang="ko-KR" altLang="en-US"/>
              <a:t>키</a:t>
            </a:r>
            <a:r>
              <a:rPr kumimoji="1" lang="en-US" altLang="ko-KR"/>
              <a:t>,</a:t>
            </a:r>
            <a:r>
              <a:rPr kumimoji="1" lang="ko-KR" altLang="en-US"/>
              <a:t> 몸무게</a:t>
            </a:r>
            <a:r>
              <a:rPr kumimoji="1" lang="en-US" altLang="ko-KR"/>
              <a:t>)</a:t>
            </a:r>
            <a:r>
              <a:rPr kumimoji="1" lang="ko-KR" altLang="en-US"/>
              <a:t>를 이용한 집단 형성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3E4A7E79-9F76-9C44-BEEB-96CB8A3BA6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08626" y="1825625"/>
            <a:ext cx="737474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2194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4ED003-679B-2843-8DFC-93B467413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레이블이 있는 데이터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AE8FDE1C-21A7-FA49-A62B-800FB89081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896146" y="1825625"/>
            <a:ext cx="639970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1050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B74FD5-A2CE-D940-9623-81E933C93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분급 표면 찾기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31AD21F-2600-584E-9716-9D71F179A0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레이블이 있는 집단에서 집단을 구분하는 </a:t>
            </a:r>
            <a:r>
              <a:rPr kumimoji="1" lang="en-US" altLang="ko-KR"/>
              <a:t>sub surface</a:t>
            </a:r>
            <a:r>
              <a:rPr kumimoji="1" lang="ko-KR" altLang="en-US"/>
              <a:t> 찾기</a:t>
            </a:r>
            <a:endParaRPr kumimoji="1" lang="en-US" altLang="ko-KR"/>
          </a:p>
          <a:p>
            <a:pPr lvl="1"/>
            <a:r>
              <a:rPr kumimoji="1" lang="ko-KR" altLang="en-US"/>
              <a:t>복잡도에 대한 제한 조건 존재</a:t>
            </a:r>
            <a:endParaRPr kumimoji="1" lang="en-US" altLang="ko-KR"/>
          </a:p>
          <a:p>
            <a:r>
              <a:rPr kumimoji="1" lang="en-US" altLang="ko-KR"/>
              <a:t>2</a:t>
            </a:r>
            <a:r>
              <a:rPr kumimoji="1" lang="ko-KR" altLang="en-US"/>
              <a:t>차원 경우 어떤 선을 찾아야 하나의 레이블의 예시로부터 또 다른 레이블을 구분할 수 있을지 찾는 것</a:t>
            </a:r>
            <a:r>
              <a:rPr kumimoji="1" lang="en-US" altLang="ko-KR"/>
              <a:t>.</a:t>
            </a:r>
          </a:p>
          <a:p>
            <a:r>
              <a:rPr kumimoji="1" lang="ko-KR" altLang="en-US"/>
              <a:t>예시가 잘 구분되었을 때는 매우 직관적이며</a:t>
            </a:r>
            <a:endParaRPr kumimoji="1" lang="en-US" altLang="ko-KR"/>
          </a:p>
          <a:p>
            <a:r>
              <a:rPr kumimoji="1" lang="ko-KR" altLang="en-US"/>
              <a:t>레이블된 집단의 예시가 겹칠 때에는 긍정 오류 또는 부정 오류 발생 가능</a:t>
            </a:r>
          </a:p>
        </p:txBody>
      </p:sp>
    </p:spTree>
    <p:extLst>
      <p:ext uri="{BB962C8B-B14F-4D97-AF65-F5344CB8AC3E}">
        <p14:creationId xmlns:p14="http://schemas.microsoft.com/office/powerpoint/2010/main" val="40661485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F953C7-5115-D447-83EC-DAF897B95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레이블이 있는 데이터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BA1D0E79-AE40-ED48-84F4-36C8151C40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45711" y="1825625"/>
            <a:ext cx="730057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7306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4DA178-CE9B-714F-A2BE-2E1C206D7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새로운 데이터 추가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D164F21-D317-7A4E-B87E-28D67B841F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리시버</a:t>
            </a:r>
            <a:r>
              <a:rPr kumimoji="1" lang="en-US" altLang="ko-KR"/>
              <a:t>,</a:t>
            </a:r>
            <a:r>
              <a:rPr kumimoji="1" lang="ko-KR" altLang="en-US"/>
              <a:t> 라인맨 구분법을 학습했다고 가정</a:t>
            </a:r>
            <a:endParaRPr kumimoji="1" lang="en-US" altLang="ko-KR"/>
          </a:p>
          <a:p>
            <a:r>
              <a:rPr kumimoji="1" lang="ko-KR" altLang="en-US"/>
              <a:t>새로운 예시가 다음과 정해졌을 시 어느 것에 가까운지 결정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CA1F908-AFDD-484E-951F-41C25F2AEF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067050"/>
            <a:ext cx="3695700" cy="72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422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D5D8C4-4E6E-3248-B4F7-D229295F55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새로운 데이터 추가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A3F8995E-C2C3-2848-A8A6-0A8ACB326E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62896" y="1825625"/>
            <a:ext cx="606620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9032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B1DAC0-4E76-314D-84F3-DDA8310E3B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레이블 없는 자료의 군집화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83E69843-BBD9-A44B-8DCD-E2BBFF4630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47398" y="1825625"/>
            <a:ext cx="649720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8034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689D6D-17C1-8248-9E16-8987591CA1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레이블 있는 자료의 분류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01B6CF04-CC94-3542-A1DF-521698A4B3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48861" y="1825625"/>
            <a:ext cx="609427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9058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BE7C24-19C3-4E47-8A3F-A864F04F2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머신러닝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4987AAC-20A8-0C4E-969F-A37C45B294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컴퓨터가 명시적으로 프로그래밍 되지 않고서 학습하게 만드는 연구 분야 </a:t>
            </a:r>
            <a:r>
              <a:rPr kumimoji="1" lang="en-US" altLang="ko-KR"/>
              <a:t>–</a:t>
            </a:r>
            <a:r>
              <a:rPr kumimoji="1" lang="ko-KR" altLang="en-US"/>
              <a:t> </a:t>
            </a:r>
            <a:r>
              <a:rPr kumimoji="1" lang="en-US" altLang="ko-KR"/>
              <a:t>Arthur Samuel (1959)</a:t>
            </a:r>
          </a:p>
          <a:p>
            <a:endParaRPr kumimoji="1"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DA31078-2D5E-4F4C-86F3-54FE260A28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700870"/>
            <a:ext cx="6555740" cy="3611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0965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3B6FD0-58BD-5445-AAE6-9EEE88E13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머신러닝 방식의 예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CCC864D-5A4D-5E47-91A5-A0D307338F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결과 집단으로 새로운 데이터에 레이블을 지정</a:t>
            </a:r>
            <a:endParaRPr kumimoji="1" lang="en-US" altLang="ko-KR"/>
          </a:p>
          <a:p>
            <a:r>
              <a:rPr kumimoji="1" lang="ko-KR" altLang="en-US"/>
              <a:t>레이블 있는 유사한 데이터 집단을 다른 집단과 구분하는 모델 학습</a:t>
            </a:r>
            <a:endParaRPr kumimoji="1" lang="en-US" altLang="ko-KR"/>
          </a:p>
          <a:p>
            <a:pPr lvl="1"/>
            <a:r>
              <a:rPr kumimoji="1" lang="en-US" altLang="ko-KR"/>
              <a:t>Overfitting</a:t>
            </a:r>
            <a:r>
              <a:rPr kumimoji="1" lang="ko-KR" altLang="en-US"/>
              <a:t> 없이는 완벽히 집단을 구분하기는 어려움</a:t>
            </a:r>
            <a:endParaRPr kumimoji="1" lang="en-US" altLang="ko-KR"/>
          </a:p>
          <a:p>
            <a:pPr lvl="1"/>
            <a:r>
              <a:rPr kumimoji="1" lang="ko-KR" altLang="en-US"/>
              <a:t>긍정오류</a:t>
            </a:r>
            <a:r>
              <a:rPr kumimoji="1" lang="en-US" altLang="ko-KR"/>
              <a:t>,</a:t>
            </a:r>
            <a:r>
              <a:rPr kumimoji="1" lang="ko-KR" altLang="en-US"/>
              <a:t> 부정오류를 비용으로 결정을 내릴 수 있음</a:t>
            </a:r>
            <a:endParaRPr kumimoji="1" lang="en-US" altLang="ko-KR"/>
          </a:p>
          <a:p>
            <a:pPr lvl="1"/>
            <a:r>
              <a:rPr kumimoji="1" lang="ko-KR" altLang="en-US"/>
              <a:t>새로운 데이터에 레이블 지정</a:t>
            </a:r>
          </a:p>
        </p:txBody>
      </p:sp>
    </p:spTree>
    <p:extLst>
      <p:ext uri="{BB962C8B-B14F-4D97-AF65-F5344CB8AC3E}">
        <p14:creationId xmlns:p14="http://schemas.microsoft.com/office/powerpoint/2010/main" val="21388037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59CCBD-0456-F044-9A7F-60EE32E2B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모든 머신러닝 방식의 요구사항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F78CB6B-BA17-D146-B106-181A196897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훈련 데이터와 평가 방식 결정</a:t>
            </a:r>
            <a:endParaRPr kumimoji="1" lang="en-US" altLang="ko-KR"/>
          </a:p>
          <a:p>
            <a:r>
              <a:rPr kumimoji="1" lang="ko-KR" altLang="en-US"/>
              <a:t>특성의 요소 결정</a:t>
            </a:r>
            <a:endParaRPr kumimoji="1" lang="en-US" altLang="ko-KR"/>
          </a:p>
          <a:p>
            <a:r>
              <a:rPr kumimoji="1" lang="ko-KR" altLang="en-US"/>
              <a:t>특성 벡터의 거리 계측법</a:t>
            </a:r>
            <a:endParaRPr kumimoji="1" lang="en-US" altLang="ko-KR"/>
          </a:p>
          <a:p>
            <a:r>
              <a:rPr kumimoji="1" lang="ko-KR" altLang="en-US"/>
              <a:t>목적 함수와 제한 조건</a:t>
            </a:r>
            <a:endParaRPr kumimoji="1" lang="en-US" altLang="ko-KR"/>
          </a:p>
          <a:p>
            <a:r>
              <a:rPr kumimoji="1" lang="ko-KR" altLang="en-US"/>
              <a:t>모델 학습의 최적화 방식</a:t>
            </a:r>
          </a:p>
        </p:txBody>
      </p:sp>
    </p:spTree>
    <p:extLst>
      <p:ext uri="{BB962C8B-B14F-4D97-AF65-F5344CB8AC3E}">
        <p14:creationId xmlns:p14="http://schemas.microsoft.com/office/powerpoint/2010/main" val="22769377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AB06C8-269F-8446-8AB4-6F855F259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특성 표시 방식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F3EE5AF-4E3B-8048-8611-10136EDE6B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특성 설계</a:t>
            </a:r>
            <a:endParaRPr kumimoji="1" lang="en-US" altLang="ko-KR"/>
          </a:p>
          <a:p>
            <a:pPr lvl="1"/>
            <a:r>
              <a:rPr kumimoji="1" lang="ko-KR" altLang="en-US"/>
              <a:t>일반화 할수 있도록 특성 벡터로 예시</a:t>
            </a:r>
            <a:endParaRPr kumimoji="1" lang="en-US" altLang="ko-KR"/>
          </a:p>
          <a:p>
            <a:pPr lvl="1"/>
            <a:r>
              <a:rPr kumimoji="1" lang="ko-KR" altLang="en-US"/>
              <a:t>예시</a:t>
            </a:r>
            <a:endParaRPr kumimoji="1" lang="en-US" altLang="ko-KR"/>
          </a:p>
          <a:p>
            <a:pPr lvl="2"/>
            <a:r>
              <a:rPr kumimoji="1" lang="ko-KR" altLang="en-US"/>
              <a:t>과거의 </a:t>
            </a:r>
            <a:r>
              <a:rPr kumimoji="1" lang="en-US" altLang="ko-KR"/>
              <a:t>100</a:t>
            </a:r>
            <a:r>
              <a:rPr kumimoji="1" lang="ko-KR" altLang="en-US"/>
              <a:t>개의 예시를 이용해서 학기 초에 수업에서 누가 </a:t>
            </a:r>
            <a:r>
              <a:rPr kumimoji="1" lang="en-US" altLang="ko-KR"/>
              <a:t>A</a:t>
            </a:r>
            <a:r>
              <a:rPr kumimoji="1" lang="ko-KR" altLang="en-US"/>
              <a:t>를 받을지 예측</a:t>
            </a:r>
            <a:endParaRPr kumimoji="1" lang="en-US" altLang="ko-KR"/>
          </a:p>
          <a:p>
            <a:pPr lvl="2"/>
            <a:r>
              <a:rPr kumimoji="1" lang="ko-KR" altLang="en-US"/>
              <a:t>몇몇 특성은 유용함 </a:t>
            </a:r>
            <a:r>
              <a:rPr kumimoji="1" lang="en-US" altLang="ko-KR"/>
              <a:t>:</a:t>
            </a:r>
            <a:r>
              <a:rPr kumimoji="1" lang="ko-KR" altLang="en-US"/>
              <a:t> </a:t>
            </a:r>
            <a:r>
              <a:rPr kumimoji="1" lang="en-US" altLang="ko-KR"/>
              <a:t>GPA, </a:t>
            </a:r>
            <a:r>
              <a:rPr kumimoji="1" lang="ko-KR" altLang="en-US"/>
              <a:t>프로그래밍 경험</a:t>
            </a:r>
            <a:endParaRPr kumimoji="1" lang="en-US" altLang="ko-KR"/>
          </a:p>
          <a:p>
            <a:pPr lvl="2"/>
            <a:r>
              <a:rPr kumimoji="1" lang="en-US" altLang="ko-KR"/>
              <a:t>Overfitting</a:t>
            </a:r>
            <a:r>
              <a:rPr kumimoji="1" lang="ko-KR" altLang="en-US"/>
              <a:t> </a:t>
            </a:r>
            <a:r>
              <a:rPr kumimoji="1" lang="en-US" altLang="ko-KR"/>
              <a:t>:</a:t>
            </a:r>
            <a:r>
              <a:rPr kumimoji="1" lang="ko-KR" altLang="en-US"/>
              <a:t> 출생 월</a:t>
            </a:r>
            <a:r>
              <a:rPr kumimoji="1" lang="en-US" altLang="ko-KR"/>
              <a:t>,</a:t>
            </a:r>
            <a:r>
              <a:rPr kumimoji="1" lang="ko-KR" altLang="en-US"/>
              <a:t> 눈 색상</a:t>
            </a:r>
            <a:endParaRPr kumimoji="1" lang="en-US" altLang="ko-KR"/>
          </a:p>
          <a:p>
            <a:pPr lvl="1"/>
            <a:r>
              <a:rPr kumimoji="1" lang="ko-KR" altLang="en-US"/>
              <a:t>어떻게 특성들을 선택 할 것인가</a:t>
            </a:r>
            <a:r>
              <a:rPr kumimoji="1" lang="en-US" altLang="ko-KR"/>
              <a:t>?</a:t>
            </a:r>
          </a:p>
          <a:p>
            <a:pPr lvl="2"/>
            <a:r>
              <a:rPr kumimoji="1" lang="ko-KR" altLang="en-US"/>
              <a:t>신호 대 잡음비를 최대화</a:t>
            </a:r>
            <a:endParaRPr kumimoji="1" lang="en-US" altLang="ko-KR"/>
          </a:p>
          <a:p>
            <a:pPr lvl="2"/>
            <a:r>
              <a:rPr kumimoji="1" lang="ko-KR" altLang="en-US"/>
              <a:t>가장 많은 정보를 가진 특성을 최대화하고 그렇지 않은 것들을 제거하는 것</a:t>
            </a:r>
            <a:endParaRPr kumimoji="1" lang="en-US" altLang="ko-KR"/>
          </a:p>
          <a:p>
            <a:pPr lvl="2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51799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4A1D3D-F533-684F-B06B-34DA27DA8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예시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DEAF1993-3523-0E43-AF2C-30E77551D3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52700" y="2896394"/>
            <a:ext cx="7086600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4250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F48CB2-7D5E-CF4C-8601-4539C6B377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예시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D4A66D3A-2402-E144-898C-50E9D3E31D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51100" y="1981994"/>
            <a:ext cx="7289800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3801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A0580C-D030-564D-B711-0CE7B49080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예시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794AC220-038E-3448-B129-39B72862CE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25700" y="1905794"/>
            <a:ext cx="7340600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1302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752879-9470-C649-B055-D1DF7E2E1F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예시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5285F0BA-3D32-5447-A7A8-4F6EC6DFE5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27300" y="1924844"/>
            <a:ext cx="7137400" cy="415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2561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C04F96-DC93-6A4E-B430-F5C1C8AAAF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예시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51CC5C0C-010A-7F44-99EE-3C35278D98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28404" y="1825625"/>
            <a:ext cx="713519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2984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BAFFED-812D-4740-B3F9-72DAA94E7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예시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489F8877-279B-BC4A-83C9-2D420D1F51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37902" y="1825625"/>
            <a:ext cx="671619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0485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290053-E8AA-3F41-9812-45FD7E4050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예시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DA12FA24-F311-2445-AB81-0FDE209410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95144" y="1825625"/>
            <a:ext cx="680171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0027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93EECC-9E36-354F-8143-E15F544D3C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학습 방법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453DBAA-1C43-0440-9B79-F13A787C8A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선언적 지식</a:t>
            </a:r>
            <a:endParaRPr kumimoji="1" lang="en-US" altLang="ko-KR"/>
          </a:p>
          <a:p>
            <a:pPr lvl="1"/>
            <a:r>
              <a:rPr kumimoji="1" lang="ko-KR" altLang="en-US"/>
              <a:t>기억 </a:t>
            </a:r>
            <a:r>
              <a:rPr kumimoji="1" lang="en-US" altLang="ko-KR"/>
              <a:t>(Memorization)</a:t>
            </a:r>
          </a:p>
          <a:p>
            <a:pPr lvl="2"/>
            <a:r>
              <a:rPr kumimoji="1" lang="ko-KR" altLang="en-US"/>
              <a:t>사실의 축적</a:t>
            </a:r>
            <a:endParaRPr kumimoji="1" lang="en-US" altLang="ko-KR"/>
          </a:p>
          <a:p>
            <a:pPr lvl="2"/>
            <a:r>
              <a:rPr kumimoji="1" lang="ko-KR" altLang="en-US"/>
              <a:t>사실 관측 시간의 제한</a:t>
            </a:r>
            <a:endParaRPr kumimoji="1" lang="en-US" altLang="ko-KR"/>
          </a:p>
          <a:p>
            <a:pPr lvl="2"/>
            <a:r>
              <a:rPr kumimoji="1" lang="ko-KR" altLang="en-US"/>
              <a:t>기억 장치 용량의 제한</a:t>
            </a:r>
            <a:endParaRPr kumimoji="1" lang="en-US" altLang="ko-KR"/>
          </a:p>
          <a:p>
            <a:pPr lvl="3"/>
            <a:r>
              <a:rPr kumimoji="1" lang="ko-KR" altLang="en-US"/>
              <a:t>기말고사에 나올만한 것들을 기억하고 외우지 못한 사실들이 나오지 않기를 바라는 것</a:t>
            </a:r>
            <a:endParaRPr kumimoji="1" lang="en-US" altLang="ko-KR"/>
          </a:p>
        </p:txBody>
      </p:sp>
    </p:spTree>
    <p:extLst>
      <p:ext uri="{BB962C8B-B14F-4D97-AF65-F5344CB8AC3E}">
        <p14:creationId xmlns:p14="http://schemas.microsoft.com/office/powerpoint/2010/main" val="26883791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663BF0-3972-E146-B99D-798B3B6121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예시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63A1613E-063C-7F46-94E5-D74DC80366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73258" y="1825625"/>
            <a:ext cx="664548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3692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330A4D-11C1-A544-9D32-41E9C392B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특성들 간의 거리를 측정해야함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276A771-124B-8A4B-9376-CD3E0DB0A1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어느 정도의 부정오류와 긍정 오류를 용납할 것인가</a:t>
            </a:r>
            <a:r>
              <a:rPr kumimoji="1" lang="en-US" altLang="ko-KR"/>
              <a:t>?</a:t>
            </a:r>
          </a:p>
          <a:p>
            <a:r>
              <a:rPr kumimoji="1" lang="ko-KR" altLang="en-US"/>
              <a:t>적절한 특정을 찾아서 사용하려 할 때 </a:t>
            </a:r>
            <a:endParaRPr kumimoji="1" lang="en-US" altLang="ko-KR"/>
          </a:p>
          <a:p>
            <a:r>
              <a:rPr kumimoji="1" lang="ko-KR" altLang="en-US"/>
              <a:t>어떤 집단을 분류하거나 하나의 분리선을 찾아서 구분 짓기 위함</a:t>
            </a:r>
            <a:endParaRPr kumimoji="1" lang="en-US" altLang="ko-KR"/>
          </a:p>
          <a:p>
            <a:r>
              <a:rPr kumimoji="1" lang="ko-KR" altLang="en-US"/>
              <a:t>따라서</a:t>
            </a:r>
            <a:endParaRPr kumimoji="1" lang="en-US" altLang="ko-KR"/>
          </a:p>
          <a:p>
            <a:pPr lvl="1"/>
            <a:r>
              <a:rPr kumimoji="1" lang="ko-KR" altLang="en-US"/>
              <a:t>어떤 특성을 포함할지와 어떤 것을 제외할 지 결정</a:t>
            </a:r>
            <a:endParaRPr kumimoji="1" lang="en-US" altLang="ko-KR"/>
          </a:p>
          <a:p>
            <a:pPr lvl="1"/>
            <a:r>
              <a:rPr kumimoji="1" lang="ko-KR" altLang="en-US"/>
              <a:t>훈련 예시들 같의 거리를 측정하는 방법을 결정</a:t>
            </a:r>
            <a:endParaRPr kumimoji="1" lang="en-US" altLang="ko-KR"/>
          </a:p>
          <a:p>
            <a:pPr lvl="1"/>
            <a:r>
              <a:rPr kumimoji="1" lang="ko-KR" altLang="en-US"/>
              <a:t>특성 베터의 요소들의 가중치를 결정</a:t>
            </a:r>
          </a:p>
        </p:txBody>
      </p:sp>
    </p:spTree>
    <p:extLst>
      <p:ext uri="{BB962C8B-B14F-4D97-AF65-F5344CB8AC3E}">
        <p14:creationId xmlns:p14="http://schemas.microsoft.com/office/powerpoint/2010/main" val="14922656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373E03-AB21-D845-90DE-7538DEA0A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동물들간의 거리 측정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62B965B-FB94-994E-8FF0-DD2F99C095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동물 예시는 </a:t>
            </a:r>
            <a:r>
              <a:rPr kumimoji="1" lang="en-US" altLang="ko-KR"/>
              <a:t>4</a:t>
            </a:r>
            <a:r>
              <a:rPr kumimoji="1" lang="ko-KR" altLang="en-US"/>
              <a:t>개의 </a:t>
            </a:r>
            <a:r>
              <a:rPr kumimoji="1" lang="en-US" altLang="ko-KR"/>
              <a:t>2</a:t>
            </a:r>
            <a:r>
              <a:rPr kumimoji="1" lang="ko-KR" altLang="en-US"/>
              <a:t>진 특성</a:t>
            </a:r>
            <a:r>
              <a:rPr kumimoji="1" lang="en-US" altLang="ko-KR"/>
              <a:t>(Boolean)</a:t>
            </a:r>
            <a:r>
              <a:rPr kumimoji="1" lang="ko-KR" altLang="en-US"/>
              <a:t>과 한개의 정수로 이루어짐</a:t>
            </a:r>
            <a:endParaRPr kumimoji="1" lang="en-US" altLang="ko-KR"/>
          </a:p>
          <a:p>
            <a:endParaRPr kumimoji="1"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F28C1FF-51C9-3847-BF4E-3322FA4699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914650"/>
            <a:ext cx="3924300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527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1FA523-68F7-8543-BC5A-08F6918BD5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민코프스키 계측법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DACABB3F-7E8D-0A4F-9BCB-42B19EDBDA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48892" y="1825625"/>
            <a:ext cx="729421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3518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329708-853B-884C-9379-397B325C6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동물들 간의 유클리드 거리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F9ABD1AF-679B-D342-AA25-D6162B954B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19311" y="1825625"/>
            <a:ext cx="675337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0681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B36CC3-7325-9642-9058-BC2E5E90B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악어 추가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F85F183F-B4AA-FB45-B830-4BE7A954C2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85199" y="1825625"/>
            <a:ext cx="662160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5767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B0E2D7-E252-C64B-9CC8-4A61FB8084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이진특성 사용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AA4E3315-B0E2-9042-B546-5E930171AC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153774" y="1825625"/>
            <a:ext cx="588445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63173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765494-6373-C04B-B872-A996C235D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지도학습 </a:t>
            </a:r>
            <a:r>
              <a:rPr kumimoji="1" lang="en-US" altLang="ko-KR"/>
              <a:t>vs </a:t>
            </a:r>
            <a:r>
              <a:rPr kumimoji="1" lang="ko-KR" altLang="en-US"/>
              <a:t>비지도 학습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0466F74-9E96-E544-B739-B77C20D1A7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군집</a:t>
            </a:r>
            <a:endParaRPr kumimoji="1" lang="en-US" altLang="ko-KR"/>
          </a:p>
          <a:p>
            <a:pPr lvl="1"/>
            <a:r>
              <a:rPr kumimoji="1" lang="ko-KR" altLang="en-US"/>
              <a:t>레이블이 없는 데이터를 가지고 예시들이 서로 이웃한 집단을 찾는것</a:t>
            </a:r>
            <a:endParaRPr kumimoji="1" lang="en-US" altLang="ko-KR"/>
          </a:p>
          <a:p>
            <a:pPr lvl="2"/>
            <a:r>
              <a:rPr kumimoji="1" lang="ko-KR" altLang="en-US"/>
              <a:t>집단의 도심을 학습 클래스의 정의로 사용</a:t>
            </a:r>
            <a:endParaRPr kumimoji="1" lang="en-US" altLang="ko-KR"/>
          </a:p>
          <a:p>
            <a:pPr lvl="2"/>
            <a:r>
              <a:rPr kumimoji="1" lang="ko-KR" altLang="en-US"/>
              <a:t>새로운 데이터를 가장 가까운 집단으로 지정</a:t>
            </a:r>
            <a:endParaRPr kumimoji="1" lang="en-US" altLang="ko-KR"/>
          </a:p>
          <a:p>
            <a:r>
              <a:rPr kumimoji="1" lang="ko-KR" altLang="en-US"/>
              <a:t>분류</a:t>
            </a:r>
            <a:endParaRPr kumimoji="1" lang="en-US" altLang="ko-KR"/>
          </a:p>
          <a:p>
            <a:pPr lvl="1"/>
            <a:r>
              <a:rPr kumimoji="1" lang="ko-KR" altLang="en-US"/>
              <a:t>레이블이 있는 데이터를 가지고 </a:t>
            </a:r>
            <a:r>
              <a:rPr kumimoji="1" lang="en-US" altLang="ko-KR"/>
              <a:t>surface</a:t>
            </a:r>
            <a:r>
              <a:rPr kumimoji="1" lang="ko-KR" altLang="en-US"/>
              <a:t> 복잡도의 제한 조건을 만족하면서 예시들을 가장 잘 분리하는 방법</a:t>
            </a:r>
            <a:r>
              <a:rPr kumimoji="1" lang="en-US" altLang="ko-KR"/>
              <a:t>(overfitting</a:t>
            </a:r>
            <a:r>
              <a:rPr kumimoji="1" lang="ko-KR" altLang="en-US"/>
              <a:t>은 피해야함</a:t>
            </a:r>
            <a:r>
              <a:rPr kumimoji="1" lang="en-US" altLang="ko-KR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75068762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19C06E-33FB-A240-BB0C-6DB36B67F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모델을 학습 할 때 고려할 것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EE4121A-80CD-A946-8E6F-B3C0DD7732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예시들 간의 거리 계측법</a:t>
            </a:r>
            <a:endParaRPr kumimoji="1" lang="en-US" altLang="ko-KR"/>
          </a:p>
          <a:p>
            <a:r>
              <a:rPr kumimoji="1" lang="ko-KR" altLang="en-US"/>
              <a:t>특성 벡터 선택</a:t>
            </a:r>
            <a:endParaRPr kumimoji="1" lang="en-US" altLang="ko-KR"/>
          </a:p>
          <a:p>
            <a:r>
              <a:rPr kumimoji="1" lang="ko-KR" altLang="en-US"/>
              <a:t>모델의 복잡도에 대한 제한 조건</a:t>
            </a:r>
            <a:endParaRPr kumimoji="1" lang="en-US" altLang="ko-KR"/>
          </a:p>
          <a:p>
            <a:pPr lvl="1"/>
            <a:r>
              <a:rPr kumimoji="1" lang="ko-KR" altLang="en-US"/>
              <a:t>지정된 수의 집단</a:t>
            </a:r>
            <a:endParaRPr kumimoji="1" lang="en-US" altLang="ko-KR"/>
          </a:p>
          <a:p>
            <a:pPr lvl="1"/>
            <a:r>
              <a:rPr kumimoji="1" lang="ko-KR" altLang="en-US"/>
              <a:t>표면 구분 복잡도</a:t>
            </a:r>
            <a:endParaRPr kumimoji="1" lang="en-US" altLang="ko-KR"/>
          </a:p>
          <a:p>
            <a:pPr lvl="1"/>
            <a:r>
              <a:rPr kumimoji="1" lang="en-US" altLang="ko-KR"/>
              <a:t>overfitting</a:t>
            </a:r>
            <a:r>
              <a:rPr kumimoji="1" lang="ko-KR" altLang="en-US"/>
              <a:t>을 피해야함</a:t>
            </a:r>
            <a:r>
              <a:rPr kumimoji="1" lang="en-US" altLang="ko-KR"/>
              <a:t>(</a:t>
            </a:r>
            <a:r>
              <a:rPr kumimoji="1" lang="ko-KR" altLang="en-US"/>
              <a:t>각자의 예시가 자기 자신의 집단인 경우</a:t>
            </a:r>
            <a:r>
              <a:rPr kumimoji="1" lang="en-US" altLang="ko-KR"/>
              <a:t>,</a:t>
            </a:r>
            <a:r>
              <a:rPr kumimoji="1" lang="ko-KR" altLang="en-US"/>
              <a:t> 너무 복잡한 구분 표면</a:t>
            </a:r>
            <a:r>
              <a:rPr kumimoji="1" lang="en-US" altLang="ko-KR"/>
              <a:t>)</a:t>
            </a:r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2657329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D61178-9669-B24F-8839-B118BFEC8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군집화 접근법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FEB0C61-9F3A-5640-B759-5FBFF5B323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최적의 집단 수를 어떻게 결정할 것인가</a:t>
            </a:r>
            <a:r>
              <a:rPr kumimoji="1" lang="en-US" altLang="ko-KR"/>
              <a:t>?</a:t>
            </a:r>
          </a:p>
          <a:p>
            <a:r>
              <a:rPr kumimoji="1" lang="ko-KR" altLang="en-US"/>
              <a:t>최적의 특성과 거리 계측법을 어떻게 결정할 것인가</a:t>
            </a:r>
            <a:r>
              <a:rPr kumimoji="1" lang="en-US" altLang="ko-KR"/>
              <a:t>?</a:t>
            </a:r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819678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A04E93-D875-D848-BBAF-B39F99A9B8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학습 방법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F191FCE-A554-7446-AA6A-026FD5314F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절차적 지식</a:t>
            </a:r>
            <a:endParaRPr kumimoji="1" lang="en-US" altLang="ko-KR"/>
          </a:p>
          <a:p>
            <a:pPr lvl="1"/>
            <a:r>
              <a:rPr kumimoji="1" lang="ko-KR" altLang="en-US"/>
              <a:t>일반화 </a:t>
            </a:r>
            <a:r>
              <a:rPr kumimoji="1" lang="en-US" altLang="ko-KR"/>
              <a:t>(Generalization)</a:t>
            </a:r>
          </a:p>
          <a:p>
            <a:pPr lvl="2"/>
            <a:r>
              <a:rPr kumimoji="1" lang="ko-KR" altLang="en-US"/>
              <a:t>이전 사실로부터의 새로운 사실을 유추</a:t>
            </a:r>
            <a:endParaRPr kumimoji="1" lang="en-US" altLang="ko-KR"/>
          </a:p>
          <a:p>
            <a:pPr lvl="2"/>
            <a:r>
              <a:rPr kumimoji="1" lang="ko-KR" altLang="en-US"/>
              <a:t>유추 방식의 정확도에 대한 제한</a:t>
            </a:r>
            <a:endParaRPr kumimoji="1" lang="en-US" altLang="ko-KR"/>
          </a:p>
          <a:p>
            <a:pPr lvl="2"/>
            <a:endParaRPr kumimoji="1" lang="en-US" altLang="ko-KR"/>
          </a:p>
          <a:p>
            <a:r>
              <a:rPr kumimoji="1" lang="ko-KR" altLang="en-US"/>
              <a:t>데이터의 내적 패턴으로부터 알고리즘이 그 패턴을 알아내고 그것을 이용해 프로그램을 작성해서 새로운 데이터에 대한 정보를 유추하는 것</a:t>
            </a:r>
            <a:r>
              <a:rPr kumimoji="1" lang="en-US" altLang="ko-KR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4458665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404C14-A004-3440-8730-CEDCB6980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분류 접근법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7765A6-BB8E-794E-A184-6DEB5D3D0F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레이블 있는 예시들의 클래스를 구분하는 특성 공간의 경계선을 찾아야 함</a:t>
            </a:r>
            <a:endParaRPr kumimoji="1" lang="en-US" altLang="ko-KR"/>
          </a:p>
          <a:p>
            <a:pPr lvl="1"/>
            <a:r>
              <a:rPr kumimoji="1" lang="ko-KR" altLang="en-US"/>
              <a:t>클래스를 구분하는 단순한 표면 찾기</a:t>
            </a:r>
            <a:endParaRPr kumimoji="1" lang="en-US" altLang="ko-KR"/>
          </a:p>
          <a:p>
            <a:pPr lvl="1"/>
            <a:r>
              <a:rPr kumimoji="1" lang="ko-KR" altLang="en-US"/>
              <a:t>클래스를 구분하는 복잡한 표면 찾기</a:t>
            </a:r>
            <a:endParaRPr kumimoji="1" lang="en-US" altLang="ko-KR"/>
          </a:p>
          <a:p>
            <a:pPr lvl="1"/>
            <a:r>
              <a:rPr kumimoji="1" lang="ko-KR" altLang="en-US"/>
              <a:t>투표 방식을 사용</a:t>
            </a:r>
            <a:endParaRPr kumimoji="1" lang="en-US" altLang="ko-KR"/>
          </a:p>
          <a:p>
            <a:pPr lvl="2"/>
            <a:r>
              <a:rPr kumimoji="1" lang="en-US" altLang="ko-KR"/>
              <a:t>K-</a:t>
            </a:r>
            <a:r>
              <a:rPr kumimoji="1" lang="ko-KR" altLang="en-US"/>
              <a:t>최근접 훈련 예시를 찾고 다수 투표를 이용해 레이블 결정</a:t>
            </a:r>
            <a:endParaRPr kumimoji="1" lang="en-US" altLang="ko-KR"/>
          </a:p>
          <a:p>
            <a:r>
              <a:rPr kumimoji="1" lang="ko-KR" altLang="en-US"/>
              <a:t>문제점</a:t>
            </a:r>
            <a:endParaRPr kumimoji="1" lang="en-US" altLang="ko-KR"/>
          </a:p>
          <a:p>
            <a:pPr lvl="1"/>
            <a:r>
              <a:rPr kumimoji="1" lang="ko-KR" altLang="en-US"/>
              <a:t>어떻게 데이터의 </a:t>
            </a:r>
            <a:r>
              <a:rPr kumimoji="1" lang="en-US" altLang="ko-KR"/>
              <a:t>Overfitting</a:t>
            </a:r>
            <a:r>
              <a:rPr kumimoji="1" lang="ko-KR" altLang="en-US"/>
              <a:t>을 피할 것인가</a:t>
            </a:r>
            <a:r>
              <a:rPr kumimoji="1" lang="en-US" altLang="ko-KR"/>
              <a:t>?</a:t>
            </a:r>
          </a:p>
          <a:p>
            <a:pPr lvl="1"/>
            <a:r>
              <a:rPr kumimoji="1" lang="ko-KR" altLang="en-US"/>
              <a:t>어떻게 성능을 평가할 것인가</a:t>
            </a:r>
            <a:r>
              <a:rPr kumimoji="1" lang="en-US" altLang="ko-KR"/>
              <a:t>?</a:t>
            </a:r>
          </a:p>
          <a:p>
            <a:pPr lvl="1"/>
            <a:r>
              <a:rPr kumimoji="1" lang="ko-KR" altLang="en-US"/>
              <a:t>어떻게 최적의 특성을 선택할 것인가</a:t>
            </a:r>
            <a:r>
              <a:rPr kumimoji="1" lang="en-US" altLang="ko-KR"/>
              <a:t>?</a:t>
            </a:r>
          </a:p>
          <a:p>
            <a:pPr lvl="2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1035834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AF6E75-B0C9-AA4C-A429-1ED98D458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분류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9D8E2084-FAEA-724C-B974-D2873432D0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628353" y="1825625"/>
            <a:ext cx="693529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00666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529C89-9A83-5245-82EC-C336489C6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훈련 세트의 두가지 모델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FDC2B0DB-2E6E-7744-B9FE-FBD1BBEA6F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345290" y="1825625"/>
            <a:ext cx="550141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82219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E32549-9A3F-4442-8944-78A7D6385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오차행렬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17BBDCC5-79C3-2245-9937-E5DCF28DF7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533650" y="2451894"/>
            <a:ext cx="7124700" cy="309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78792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5293DA-A05A-FE43-A9D9-9CEEB521E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정확도 </a:t>
            </a:r>
            <a:r>
              <a:rPr kumimoji="1" lang="en-US" altLang="ko-KR"/>
              <a:t>(accuracy)</a:t>
            </a:r>
            <a:endParaRPr kumimoji="1" lang="ko-KR" altLang="en-US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EB8A78E3-DFE7-6841-9D90-F653EEA7A4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52650" y="2680494"/>
            <a:ext cx="7886700" cy="264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24622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B7CFF7-C4DB-1A4D-876E-8A4326FDD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더 복잡한 모델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7762C829-511D-DC4F-8FE1-618CE5CAC9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724164" y="1825625"/>
            <a:ext cx="474367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45086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D7DE20-F944-2847-80A6-1BD434CD6D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테스트 데이터에 모델 적용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24D7E7B0-C0F1-8F4D-ABFF-80E1985D8B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374882" y="1825625"/>
            <a:ext cx="544223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42535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38A179-FA07-8141-AB96-514BC3B74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/>
              <a:t>PPV, sensitivity, Specificity</a:t>
            </a:r>
            <a:endParaRPr kumimoji="1" lang="ko-KR" altLang="en-US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7DFBB247-B103-B649-8773-094FF81D6E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719007" y="1825625"/>
            <a:ext cx="675398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4565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6EFC29-424D-644C-B1B1-71E1F979E6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기본 패러다임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3E19EBE-0966-6C48-95DB-B051D61B99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데이터 관측 </a:t>
            </a:r>
            <a:endParaRPr kumimoji="1" lang="en-US" altLang="ko-KR"/>
          </a:p>
          <a:p>
            <a:pPr lvl="1"/>
            <a:r>
              <a:rPr kumimoji="1" lang="ko-KR" altLang="en-US"/>
              <a:t>훈련 데이터</a:t>
            </a:r>
            <a:endParaRPr kumimoji="1" lang="en-US" altLang="ko-KR"/>
          </a:p>
          <a:p>
            <a:pPr lvl="2"/>
            <a:r>
              <a:rPr kumimoji="1" lang="ko-KR" altLang="en-US"/>
              <a:t>질량에 따른 용수철의 이동 거리</a:t>
            </a:r>
            <a:endParaRPr kumimoji="1" lang="en-US" altLang="ko-KR"/>
          </a:p>
          <a:p>
            <a:r>
              <a:rPr kumimoji="1" lang="ko-KR" altLang="en-US"/>
              <a:t>코드 작성 </a:t>
            </a:r>
            <a:endParaRPr kumimoji="1" lang="en-US" altLang="ko-KR"/>
          </a:p>
          <a:p>
            <a:pPr lvl="1"/>
            <a:r>
              <a:rPr kumimoji="1" lang="ko-KR" altLang="en-US"/>
              <a:t>시스템이 데이터를 생성하는 과정을 유추할 수 있도록 할 것인가</a:t>
            </a:r>
            <a:endParaRPr kumimoji="1" lang="en-US" altLang="ko-KR"/>
          </a:p>
          <a:p>
            <a:pPr lvl="2"/>
            <a:r>
              <a:rPr kumimoji="1" lang="ko-KR" altLang="en-US"/>
              <a:t>선형 회귀를 통한 다향식 곡선 맞추기</a:t>
            </a:r>
            <a:endParaRPr kumimoji="1" lang="en-US" altLang="ko-KR"/>
          </a:p>
          <a:p>
            <a:r>
              <a:rPr kumimoji="1" lang="ko-KR" altLang="en-US"/>
              <a:t>예측</a:t>
            </a:r>
            <a:endParaRPr kumimoji="1" lang="en-US" altLang="ko-KR"/>
          </a:p>
          <a:p>
            <a:pPr lvl="1"/>
            <a:r>
              <a:rPr kumimoji="1" lang="ko-KR" altLang="en-US"/>
              <a:t>테스트 데이터</a:t>
            </a:r>
            <a:endParaRPr kumimoji="1" lang="en-US" altLang="ko-KR"/>
          </a:p>
          <a:p>
            <a:pPr lvl="2"/>
            <a:r>
              <a:rPr kumimoji="1" lang="ko-KR" altLang="en-US"/>
              <a:t>다른 무게에 따른 이동거리 예측</a:t>
            </a:r>
            <a:endParaRPr kumimoji="1" lang="en-US" altLang="ko-KR"/>
          </a:p>
        </p:txBody>
      </p:sp>
    </p:spTree>
    <p:extLst>
      <p:ext uri="{BB962C8B-B14F-4D97-AF65-F5344CB8AC3E}">
        <p14:creationId xmlns:p14="http://schemas.microsoft.com/office/powerpoint/2010/main" val="5448581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65614D-D1F6-7D41-8E31-F915B134C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기본 패러다임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FF446D4-D4BA-D741-BF63-D7E6EBBB56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데이터</a:t>
            </a:r>
            <a:endParaRPr kumimoji="1" lang="en-US" altLang="ko-KR"/>
          </a:p>
          <a:p>
            <a:pPr lvl="1"/>
            <a:r>
              <a:rPr kumimoji="1" lang="ko-KR" altLang="en-US"/>
              <a:t>풋볼 선수들의 포지션 라벨</a:t>
            </a:r>
            <a:r>
              <a:rPr kumimoji="1" lang="en-US" altLang="ko-KR"/>
              <a:t>,</a:t>
            </a:r>
            <a:r>
              <a:rPr kumimoji="1" lang="ko-KR" altLang="en-US"/>
              <a:t> 키</a:t>
            </a:r>
            <a:r>
              <a:rPr kumimoji="1" lang="en-US" altLang="ko-KR"/>
              <a:t>,</a:t>
            </a:r>
            <a:r>
              <a:rPr kumimoji="1" lang="ko-KR" altLang="en-US"/>
              <a:t> 몸무게</a:t>
            </a:r>
            <a:endParaRPr kumimoji="1" lang="en-US" altLang="ko-KR"/>
          </a:p>
          <a:p>
            <a:r>
              <a:rPr kumimoji="1" lang="ko-KR" altLang="en-US"/>
              <a:t>데이터를 만든 과정에 대한 유추</a:t>
            </a:r>
            <a:endParaRPr kumimoji="1" lang="en-US" altLang="ko-KR"/>
          </a:p>
          <a:p>
            <a:pPr lvl="1"/>
            <a:r>
              <a:rPr kumimoji="1" lang="ko-KR" altLang="en-US"/>
              <a:t>통계를 바탕으로 포지션에 대한 정규 모델 유추</a:t>
            </a:r>
            <a:endParaRPr kumimoji="1" lang="en-US" altLang="ko-KR"/>
          </a:p>
          <a:p>
            <a:r>
              <a:rPr kumimoji="1" lang="ko-KR" altLang="en-US"/>
              <a:t>새로운 데이터 예측</a:t>
            </a:r>
            <a:endParaRPr kumimoji="1" lang="en-US" altLang="ko-KR"/>
          </a:p>
          <a:p>
            <a:pPr lvl="1"/>
            <a:r>
              <a:rPr kumimoji="1" lang="ko-KR" altLang="en-US"/>
              <a:t>새로운 선수의 포지션 예측</a:t>
            </a:r>
            <a:endParaRPr kumimoji="1" lang="en-US" altLang="ko-KR"/>
          </a:p>
          <a:p>
            <a:r>
              <a:rPr kumimoji="1" lang="ko-KR" altLang="en-US"/>
              <a:t>패러다임 변형</a:t>
            </a:r>
            <a:endParaRPr kumimoji="1" lang="en-US" altLang="ko-KR"/>
          </a:p>
          <a:p>
            <a:pPr lvl="1"/>
            <a:r>
              <a:rPr kumimoji="1" lang="ko-KR" altLang="en-US"/>
              <a:t>지도학습 </a:t>
            </a:r>
            <a:r>
              <a:rPr kumimoji="1" lang="en-US" altLang="ko-KR"/>
              <a:t>:</a:t>
            </a:r>
            <a:r>
              <a:rPr kumimoji="1" lang="ko-KR" altLang="en-US"/>
              <a:t> 특성</a:t>
            </a:r>
            <a:r>
              <a:rPr kumimoji="1" lang="en-US" altLang="ko-KR"/>
              <a:t>/</a:t>
            </a:r>
            <a:r>
              <a:rPr kumimoji="1" lang="ko-KR" altLang="en-US"/>
              <a:t>라벨 쌍의 집단을 가지고 새로운 입력값에 대한 레이블을 예측</a:t>
            </a:r>
            <a:endParaRPr kumimoji="1" lang="en-US" altLang="ko-KR"/>
          </a:p>
          <a:p>
            <a:pPr lvl="1"/>
            <a:r>
              <a:rPr kumimoji="1" lang="ko-KR" altLang="en-US"/>
              <a:t>비지도 학습 </a:t>
            </a:r>
            <a:r>
              <a:rPr kumimoji="1" lang="en-US" altLang="ko-KR"/>
              <a:t>:</a:t>
            </a:r>
            <a:r>
              <a:rPr kumimoji="1" lang="ko-KR" altLang="en-US"/>
              <a:t> 특성 벡터</a:t>
            </a:r>
            <a:r>
              <a:rPr kumimoji="1" lang="en-US" altLang="ko-KR"/>
              <a:t>(</a:t>
            </a:r>
            <a:r>
              <a:rPr kumimoji="1" lang="ko-KR" altLang="en-US"/>
              <a:t>라벨 </a:t>
            </a:r>
            <a:r>
              <a:rPr kumimoji="1" lang="en-US" altLang="ko-KR"/>
              <a:t>x)</a:t>
            </a:r>
            <a:r>
              <a:rPr kumimoji="1" lang="ko-KR" altLang="en-US"/>
              <a:t>를 가지고</a:t>
            </a:r>
            <a:r>
              <a:rPr kumimoji="1" lang="en-US" altLang="ko-KR"/>
              <a:t> </a:t>
            </a:r>
            <a:r>
              <a:rPr kumimoji="1" lang="ko-KR" altLang="en-US"/>
              <a:t>클러스터</a:t>
            </a:r>
            <a:r>
              <a:rPr kumimoji="1" lang="en-US" altLang="ko-KR"/>
              <a:t>(</a:t>
            </a:r>
            <a:r>
              <a:rPr kumimoji="1" lang="ko-KR" altLang="en-US"/>
              <a:t>집단에 대한 레이블</a:t>
            </a:r>
            <a:r>
              <a:rPr kumimoji="1" lang="en-US" altLang="ko-KR"/>
              <a:t>)</a:t>
            </a:r>
            <a:r>
              <a:rPr kumimoji="1" lang="ko-KR" altLang="en-US"/>
              <a:t> 형성</a:t>
            </a:r>
            <a:endParaRPr kumimoji="1" lang="en-US" altLang="ko-KR"/>
          </a:p>
        </p:txBody>
      </p:sp>
    </p:spTree>
    <p:extLst>
      <p:ext uri="{BB962C8B-B14F-4D97-AF65-F5344CB8AC3E}">
        <p14:creationId xmlns:p14="http://schemas.microsoft.com/office/powerpoint/2010/main" val="30418937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6C01E2-204F-244E-969A-979754834E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분류와 군집화에 대한 예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3FF4D562-9E94-194C-B314-CF7F5D9424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37290" y="1492922"/>
            <a:ext cx="451741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9279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18723B-42FA-CF4D-B8D3-88F634C36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레이블이 없는 데이터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B35BF2A9-3F75-864C-88A7-AC10FD472C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84447" y="1690688"/>
            <a:ext cx="602310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4538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D2E509-4E39-F043-B4E8-5001AD5A73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군집화 예제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E138135-A610-AA49-AE40-3621AA298C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예시들 간의 유사도를 결정해서</a:t>
            </a:r>
            <a:r>
              <a:rPr kumimoji="1" lang="en-US" altLang="ko-KR"/>
              <a:t>,</a:t>
            </a:r>
            <a:r>
              <a:rPr kumimoji="1" lang="ko-KR" altLang="en-US"/>
              <a:t> 자연스러운 집단으로 분류</a:t>
            </a:r>
            <a:endParaRPr kumimoji="1" lang="en-US" altLang="ko-KR"/>
          </a:p>
          <a:p>
            <a:pPr lvl="1"/>
            <a:r>
              <a:rPr kumimoji="1" lang="ko-KR" altLang="en-US"/>
              <a:t>유사도 </a:t>
            </a:r>
            <a:r>
              <a:rPr kumimoji="1" lang="en-US" altLang="ko-KR"/>
              <a:t>=</a:t>
            </a:r>
            <a:r>
              <a:rPr kumimoji="1" lang="ko-KR" altLang="en-US"/>
              <a:t> 거리 측정</a:t>
            </a:r>
            <a:endParaRPr kumimoji="1" lang="en-US" altLang="ko-KR"/>
          </a:p>
          <a:p>
            <a:r>
              <a:rPr kumimoji="1" lang="ko-KR" altLang="en-US"/>
              <a:t>훈련데이터에 </a:t>
            </a:r>
            <a:r>
              <a:rPr kumimoji="1" lang="en-US" altLang="ko-KR"/>
              <a:t>k</a:t>
            </a:r>
            <a:r>
              <a:rPr kumimoji="1" lang="ko-KR" altLang="en-US"/>
              <a:t>개의 집단이 있고 레이블은 알 수 없음</a:t>
            </a:r>
            <a:endParaRPr kumimoji="1" lang="en-US" altLang="ko-KR"/>
          </a:p>
          <a:p>
            <a:pPr lvl="1"/>
            <a:r>
              <a:rPr kumimoji="1" lang="en-US" altLang="ko-KR"/>
              <a:t>k</a:t>
            </a:r>
            <a:r>
              <a:rPr kumimoji="1" lang="ko-KR" altLang="en-US"/>
              <a:t>개의 샘플을 대표값으로 설정</a:t>
            </a:r>
            <a:endParaRPr kumimoji="1" lang="en-US" altLang="ko-KR"/>
          </a:p>
          <a:p>
            <a:pPr lvl="1"/>
            <a:r>
              <a:rPr kumimoji="1" lang="ko-KR" altLang="en-US"/>
              <a:t>남은 샘플들을 대표값과 가장 가까운</a:t>
            </a:r>
            <a:r>
              <a:rPr kumimoji="1" lang="en-US" altLang="ko-KR"/>
              <a:t>(</a:t>
            </a:r>
            <a:r>
              <a:rPr kumimoji="1" lang="ko-KR" altLang="en-US"/>
              <a:t>거리가 최소</a:t>
            </a:r>
            <a:r>
              <a:rPr kumimoji="1" lang="en-US" altLang="ko-KR"/>
              <a:t>)</a:t>
            </a:r>
            <a:r>
              <a:rPr kumimoji="1" lang="ko-KR" altLang="en-US"/>
              <a:t> 집단에 넣기</a:t>
            </a:r>
            <a:endParaRPr kumimoji="1" lang="en-US" altLang="ko-KR"/>
          </a:p>
          <a:p>
            <a:pPr lvl="1"/>
            <a:r>
              <a:rPr kumimoji="1" lang="ko-KR" altLang="en-US"/>
              <a:t>집단의 중간값을 새로운 대표값으로 설정</a:t>
            </a:r>
            <a:endParaRPr kumimoji="1" lang="en-US" altLang="ko-KR"/>
          </a:p>
          <a:p>
            <a:pPr lvl="1"/>
            <a:r>
              <a:rPr kumimoji="1" lang="ko-KR" altLang="en-US"/>
              <a:t>변화가 생기지 않을 때 까지 반복</a:t>
            </a:r>
          </a:p>
        </p:txBody>
      </p:sp>
    </p:spTree>
    <p:extLst>
      <p:ext uri="{BB962C8B-B14F-4D97-AF65-F5344CB8AC3E}">
        <p14:creationId xmlns:p14="http://schemas.microsoft.com/office/powerpoint/2010/main" val="17788145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264</TotalTime>
  <Words>941</Words>
  <Application>Microsoft Office PowerPoint</Application>
  <PresentationFormat>와이드스크린</PresentationFormat>
  <Paragraphs>177</Paragraphs>
  <Slides>47</Slides>
  <Notes>11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47</vt:i4>
      </vt:variant>
    </vt:vector>
  </HeadingPairs>
  <TitlesOfParts>
    <vt:vector size="48" baseType="lpstr">
      <vt:lpstr>Office 테마</vt:lpstr>
      <vt:lpstr>Chapter 11. Introduction to Machine Learning</vt:lpstr>
      <vt:lpstr>머신러닝</vt:lpstr>
      <vt:lpstr>학습 방법</vt:lpstr>
      <vt:lpstr>학습 방법</vt:lpstr>
      <vt:lpstr>기본 패러다임</vt:lpstr>
      <vt:lpstr>기본 패러다임</vt:lpstr>
      <vt:lpstr>분류와 군집화에 대한 예</vt:lpstr>
      <vt:lpstr>레이블이 없는 데이터</vt:lpstr>
      <vt:lpstr>군집화 예제</vt:lpstr>
      <vt:lpstr>유사도 : 무게 기준</vt:lpstr>
      <vt:lpstr>유사도 키 기준</vt:lpstr>
      <vt:lpstr>두 속성(키, 몸무게)를 이용한 집단 형성</vt:lpstr>
      <vt:lpstr>레이블이 있는 데이터</vt:lpstr>
      <vt:lpstr>분급 표면 찾기</vt:lpstr>
      <vt:lpstr>레이블이 있는 데이터</vt:lpstr>
      <vt:lpstr>새로운 데이터 추가</vt:lpstr>
      <vt:lpstr>새로운 데이터 추가</vt:lpstr>
      <vt:lpstr>레이블 없는 자료의 군집화</vt:lpstr>
      <vt:lpstr>레이블 있는 자료의 분류</vt:lpstr>
      <vt:lpstr>머신러닝 방식의 예</vt:lpstr>
      <vt:lpstr>모든 머신러닝 방식의 요구사항</vt:lpstr>
      <vt:lpstr>특성 표시 방식</vt:lpstr>
      <vt:lpstr>예시</vt:lpstr>
      <vt:lpstr>예시</vt:lpstr>
      <vt:lpstr>예시</vt:lpstr>
      <vt:lpstr>예시</vt:lpstr>
      <vt:lpstr>예시</vt:lpstr>
      <vt:lpstr>예시</vt:lpstr>
      <vt:lpstr>예시</vt:lpstr>
      <vt:lpstr>예시</vt:lpstr>
      <vt:lpstr>특성들 간의 거리를 측정해야함</vt:lpstr>
      <vt:lpstr>동물들간의 거리 측정</vt:lpstr>
      <vt:lpstr>민코프스키 계측법</vt:lpstr>
      <vt:lpstr>동물들 간의 유클리드 거리</vt:lpstr>
      <vt:lpstr>악어 추가</vt:lpstr>
      <vt:lpstr>이진특성 사용</vt:lpstr>
      <vt:lpstr>지도학습 vs 비지도 학습</vt:lpstr>
      <vt:lpstr>모델을 학습 할 때 고려할 것</vt:lpstr>
      <vt:lpstr>군집화 접근법</vt:lpstr>
      <vt:lpstr>분류 접근법</vt:lpstr>
      <vt:lpstr>분류</vt:lpstr>
      <vt:lpstr>훈련 세트의 두가지 모델</vt:lpstr>
      <vt:lpstr>오차행렬</vt:lpstr>
      <vt:lpstr>정확도 (accuracy)</vt:lpstr>
      <vt:lpstr>더 복잡한 모델</vt:lpstr>
      <vt:lpstr>테스트 데이터에 모델 적용</vt:lpstr>
      <vt:lpstr>PPV, sensitivity, Specificity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11. Introduction to Machine Learning</dc:title>
  <dc:creator>김 재민</dc:creator>
  <cp:lastModifiedBy>김 재민</cp:lastModifiedBy>
  <cp:revision>4</cp:revision>
  <dcterms:created xsi:type="dcterms:W3CDTF">2019-04-21T03:57:43Z</dcterms:created>
  <dcterms:modified xsi:type="dcterms:W3CDTF">2019-04-24T11:01:39Z</dcterms:modified>
</cp:coreProperties>
</file>